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80" r:id="rId15"/>
  </p:sldIdLst>
  <p:sldSz cx="9144000" cy="5143500" type="screen16x9"/>
  <p:notesSz cx="6858000" cy="9144000"/>
  <p:embeddedFontLst>
    <p:embeddedFont>
      <p:font typeface="Julius Sans One" panose="020B0604020202020204" charset="0"/>
      <p:regular r:id="rId17"/>
    </p:embeddedFont>
    <p:embeddedFont>
      <p:font typeface="Lato" panose="020B0604020202020204" charset="0"/>
      <p:regular r:id="rId18"/>
      <p:bold r:id="rId19"/>
      <p:italic r:id="rId20"/>
      <p:boldItalic r:id="rId21"/>
    </p:embeddedFont>
    <p:embeddedFont>
      <p:font typeface="Roboto Light" panose="02000000000000000000" pitchFamily="2" charset="0"/>
      <p:regular r:id="rId22"/>
      <p: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D0505B-FF6E-4FAC-BEC0-02587D9DC0E8}" v="1" dt="2021-07-08T10:26:48.259"/>
  </p1510:revLst>
</p1510:revInfo>
</file>

<file path=ppt/tableStyles.xml><?xml version="1.0" encoding="utf-8"?>
<a:tblStyleLst xmlns:a="http://schemas.openxmlformats.org/drawingml/2006/main" def="{0D2E37A1-F017-4634-A69E-454B5D28403E}">
  <a:tblStyle styleId="{0D2E37A1-F017-4634-A69E-454B5D2840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ssideltien Royal LEKAKA-ISSAMBO" userId="S::royal.lekaka@estiam.com::19b85709-5e97-44e6-92b2-db1778e3c127" providerId="AD" clId="Web-{93D0505B-FF6E-4FAC-BEC0-02587D9DC0E8}"/>
    <pc:docChg chg="modSld">
      <pc:chgData name="Cassideltien Royal LEKAKA-ISSAMBO" userId="S::royal.lekaka@estiam.com::19b85709-5e97-44e6-92b2-db1778e3c127" providerId="AD" clId="Web-{93D0505B-FF6E-4FAC-BEC0-02587D9DC0E8}" dt="2021-07-08T10:26:48.259" v="0" actId="1076"/>
      <pc:docMkLst>
        <pc:docMk/>
      </pc:docMkLst>
      <pc:sldChg chg="modSp">
        <pc:chgData name="Cassideltien Royal LEKAKA-ISSAMBO" userId="S::royal.lekaka@estiam.com::19b85709-5e97-44e6-92b2-db1778e3c127" providerId="AD" clId="Web-{93D0505B-FF6E-4FAC-BEC0-02587D9DC0E8}" dt="2021-07-08T10:26:48.259" v="0" actId="1076"/>
        <pc:sldMkLst>
          <pc:docMk/>
          <pc:sldMk cId="0" sldId="258"/>
        </pc:sldMkLst>
        <pc:spChg chg="mod">
          <ac:chgData name="Cassideltien Royal LEKAKA-ISSAMBO" userId="S::royal.lekaka@estiam.com::19b85709-5e97-44e6-92b2-db1778e3c127" providerId="AD" clId="Web-{93D0505B-FF6E-4FAC-BEC0-02587D9DC0E8}" dt="2021-07-08T10:26:48.259" v="0" actId="1076"/>
          <ac:spMkLst>
            <pc:docMk/>
            <pc:sldMk cId="0" sldId="258"/>
            <ac:spMk id="10151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2" name="Google Shape;1012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3" name="Google Shape;1012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4" name="Google Shape;10284;ge42d7ff45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5" name="Google Shape;10285;ge42d7ff45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1" name="Google Shape;10291;ge3bbe59b5a_2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2" name="Google Shape;10292;ge3bbe59b5a_2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8" name="Google Shape;10298;ge3bbe59b5a_2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9" name="Google Shape;10299;ge3bbe59b5a_2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5" name="Google Shape;10305;ge3b52d8d50_0_8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6" name="Google Shape;10306;ge3b52d8d50_0_8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0" name="Google Shape;11720;g9c571de61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1" name="Google Shape;11721;g9c571de61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8" name="Google Shape;10128;ga38797691d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9" name="Google Shape;10129;ga38797691d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7" name="Google Shape;10147;ge42d7ff45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8" name="Google Shape;10148;ge42d7ff45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9" name="Google Shape;10159;ga38797691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0" name="Google Shape;10160;ga38797691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Je suis une note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2" name="Google Shape;10232;g9c571de61a_0_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3" name="Google Shape;10233;g9c571de61a_0_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2" name="Google Shape;10272;ge3b52d8d50_0_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3" name="Google Shape;10273;ge3b52d8d50_0_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Google Shape;10242;g9c571de61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3" name="Google Shape;10243;g9c571de61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7" name="Google Shape;10257;ge3b52d8d50_0_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8" name="Google Shape;10258;ge3b52d8d50_0_8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Google Shape;10278;ge3bbe59b5a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9" name="Google Shape;10279;ge3bbe59b5a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" name="Google Shape;17;p2"/>
          <p:cNvGrpSpPr/>
          <p:nvPr/>
        </p:nvGrpSpPr>
        <p:grpSpPr>
          <a:xfrm>
            <a:off x="475291" y="537349"/>
            <a:ext cx="8210210" cy="4236552"/>
            <a:chOff x="475291" y="537349"/>
            <a:chExt cx="8210210" cy="4236552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2322488" y="586825"/>
              <a:ext cx="305686" cy="358800"/>
              <a:chOff x="1399963" y="545100"/>
              <a:chExt cx="305686" cy="3588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" name="Google Shape;25;p2"/>
            <p:cNvGrpSpPr/>
            <p:nvPr/>
          </p:nvGrpSpPr>
          <p:grpSpPr>
            <a:xfrm>
              <a:off x="728750" y="586816"/>
              <a:ext cx="243477" cy="193794"/>
              <a:chOff x="728750" y="586816"/>
              <a:chExt cx="243477" cy="193794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728750" y="60047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735564" y="752926"/>
                <a:ext cx="36059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8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8" y="1028"/>
                      <a:pt x="1338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936168" y="586816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" name="Google Shape;29;p2"/>
            <p:cNvGrpSpPr/>
            <p:nvPr/>
          </p:nvGrpSpPr>
          <p:grpSpPr>
            <a:xfrm>
              <a:off x="574225" y="2647628"/>
              <a:ext cx="278002" cy="193821"/>
              <a:chOff x="728750" y="1320253"/>
              <a:chExt cx="278002" cy="193821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728750" y="1320253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80799" y="1486363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5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971070" y="134109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33;p2"/>
            <p:cNvGrpSpPr/>
            <p:nvPr/>
          </p:nvGrpSpPr>
          <p:grpSpPr>
            <a:xfrm>
              <a:off x="8049700" y="765200"/>
              <a:ext cx="243474" cy="572678"/>
              <a:chOff x="8049700" y="765200"/>
              <a:chExt cx="243474" cy="572678"/>
            </a:xfrm>
          </p:grpSpPr>
          <p:sp>
            <p:nvSpPr>
              <p:cNvPr id="34" name="Google Shape;34;p2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>
              <a:off x="715911" y="537349"/>
              <a:ext cx="1050919" cy="1097616"/>
              <a:chOff x="1609851" y="1570464"/>
              <a:chExt cx="1473733" cy="1539433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" name="Google Shape;120;p2"/>
            <p:cNvGrpSpPr/>
            <p:nvPr/>
          </p:nvGrpSpPr>
          <p:grpSpPr>
            <a:xfrm>
              <a:off x="6769441" y="2603643"/>
              <a:ext cx="1916060" cy="1975375"/>
              <a:chOff x="1100614" y="2563083"/>
              <a:chExt cx="1743616" cy="1797593"/>
            </a:xfrm>
          </p:grpSpPr>
          <p:sp>
            <p:nvSpPr>
              <p:cNvPr id="121" name="Google Shape;121;p2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" name="Google Shape;200;p2"/>
            <p:cNvGrpSpPr/>
            <p:nvPr/>
          </p:nvGrpSpPr>
          <p:grpSpPr>
            <a:xfrm>
              <a:off x="475291" y="3294546"/>
              <a:ext cx="1215535" cy="1269417"/>
              <a:chOff x="1609851" y="1570464"/>
              <a:chExt cx="1473733" cy="1539433"/>
            </a:xfrm>
          </p:grpSpPr>
          <p:sp>
            <p:nvSpPr>
              <p:cNvPr id="201" name="Google Shape;201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2"/>
            <p:cNvGrpSpPr/>
            <p:nvPr/>
          </p:nvGrpSpPr>
          <p:grpSpPr>
            <a:xfrm>
              <a:off x="1073590" y="2854765"/>
              <a:ext cx="860218" cy="897797"/>
              <a:chOff x="1609851" y="1570464"/>
              <a:chExt cx="1473733" cy="1539433"/>
            </a:xfrm>
          </p:grpSpPr>
          <p:sp>
            <p:nvSpPr>
              <p:cNvPr id="282" name="Google Shape;282;p2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" name="Google Shape;362;p2"/>
            <p:cNvGrpSpPr/>
            <p:nvPr/>
          </p:nvGrpSpPr>
          <p:grpSpPr>
            <a:xfrm rot="6112576">
              <a:off x="1645339" y="3924925"/>
              <a:ext cx="305688" cy="358802"/>
              <a:chOff x="1399963" y="545100"/>
              <a:chExt cx="305686" cy="358800"/>
            </a:xfrm>
          </p:grpSpPr>
          <p:sp>
            <p:nvSpPr>
              <p:cNvPr id="363" name="Google Shape;363;p2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" name="Google Shape;369;p2"/>
            <p:cNvGrpSpPr/>
            <p:nvPr/>
          </p:nvGrpSpPr>
          <p:grpSpPr>
            <a:xfrm>
              <a:off x="6454175" y="4385378"/>
              <a:ext cx="278002" cy="193821"/>
              <a:chOff x="728750" y="1320253"/>
              <a:chExt cx="278002" cy="193821"/>
            </a:xfrm>
          </p:grpSpPr>
          <p:sp>
            <p:nvSpPr>
              <p:cNvPr id="370" name="Google Shape;370;p2"/>
              <p:cNvSpPr/>
              <p:nvPr/>
            </p:nvSpPr>
            <p:spPr>
              <a:xfrm>
                <a:off x="728750" y="1320253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880799" y="1486363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5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971070" y="134109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2"/>
            <p:cNvGrpSpPr/>
            <p:nvPr/>
          </p:nvGrpSpPr>
          <p:grpSpPr>
            <a:xfrm rot="6378541">
              <a:off x="4173465" y="4290345"/>
              <a:ext cx="243459" cy="572641"/>
              <a:chOff x="8049700" y="765200"/>
              <a:chExt cx="243474" cy="572678"/>
            </a:xfrm>
          </p:grpSpPr>
          <p:sp>
            <p:nvSpPr>
              <p:cNvPr id="374" name="Google Shape;374;p2"/>
              <p:cNvSpPr/>
              <p:nvPr/>
            </p:nvSpPr>
            <p:spPr>
              <a:xfrm>
                <a:off x="8049700" y="76520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14" y="0"/>
                      <a:pt x="0" y="1028"/>
                      <a:pt x="676" y="1028"/>
                    </a:cubicBezTo>
                    <a:cubicBezTo>
                      <a:pt x="1324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8188925" y="963190"/>
                <a:ext cx="38237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38" h="1029" extrusionOk="0">
                    <a:moveTo>
                      <a:pt x="676" y="0"/>
                    </a:moveTo>
                    <a:cubicBezTo>
                      <a:pt x="0" y="0"/>
                      <a:pt x="14" y="1028"/>
                      <a:pt x="676" y="1028"/>
                    </a:cubicBezTo>
                    <a:cubicBezTo>
                      <a:pt x="1338" y="1028"/>
                      <a:pt x="1338" y="0"/>
                      <a:pt x="6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8255309" y="772430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8152290" y="831187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8211044" y="1308471"/>
                <a:ext cx="37865" cy="2940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" name="Google Shape;379;p2"/>
            <p:cNvGrpSpPr/>
            <p:nvPr/>
          </p:nvGrpSpPr>
          <p:grpSpPr>
            <a:xfrm>
              <a:off x="5149323" y="558862"/>
              <a:ext cx="517747" cy="507181"/>
              <a:chOff x="5149323" y="558862"/>
              <a:chExt cx="517747" cy="507181"/>
            </a:xfrm>
          </p:grpSpPr>
          <p:grpSp>
            <p:nvGrpSpPr>
              <p:cNvPr id="380" name="Google Shape;380;p2"/>
              <p:cNvGrpSpPr/>
              <p:nvPr/>
            </p:nvGrpSpPr>
            <p:grpSpPr>
              <a:xfrm rot="5258332">
                <a:off x="5328666" y="539566"/>
                <a:ext cx="305701" cy="358818"/>
                <a:chOff x="1399963" y="545100"/>
                <a:chExt cx="305686" cy="358800"/>
              </a:xfrm>
            </p:grpSpPr>
            <p:sp>
              <p:nvSpPr>
                <p:cNvPr id="381" name="Google Shape;381;p2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2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2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2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2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2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7" name="Google Shape;387;p2"/>
              <p:cNvGrpSpPr/>
              <p:nvPr/>
            </p:nvGrpSpPr>
            <p:grpSpPr>
              <a:xfrm rot="-8599838">
                <a:off x="5183097" y="818722"/>
                <a:ext cx="243479" cy="193795"/>
                <a:chOff x="728750" y="586816"/>
                <a:chExt cx="243477" cy="193794"/>
              </a:xfrm>
            </p:grpSpPr>
            <p:sp>
              <p:nvSpPr>
                <p:cNvPr id="388" name="Google Shape;388;p2"/>
                <p:cNvSpPr/>
                <p:nvPr/>
              </p:nvSpPr>
              <p:spPr>
                <a:xfrm>
                  <a:off x="728750" y="60047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0"/>
                      </a:moveTo>
                      <a:cubicBezTo>
                        <a:pt x="0" y="0"/>
                        <a:pt x="0" y="1028"/>
                        <a:pt x="662" y="1028"/>
                      </a:cubicBezTo>
                      <a:cubicBezTo>
                        <a:pt x="1324" y="1028"/>
                        <a:pt x="1324" y="0"/>
                        <a:pt x="66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2"/>
                <p:cNvSpPr/>
                <p:nvPr/>
              </p:nvSpPr>
              <p:spPr>
                <a:xfrm>
                  <a:off x="735564" y="752926"/>
                  <a:ext cx="36059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8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8" y="1028"/>
                        <a:pt x="1338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2"/>
                <p:cNvSpPr/>
                <p:nvPr/>
              </p:nvSpPr>
              <p:spPr>
                <a:xfrm>
                  <a:off x="936168" y="586816"/>
                  <a:ext cx="36059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1029" extrusionOk="0">
                      <a:moveTo>
                        <a:pt x="677" y="0"/>
                      </a:moveTo>
                      <a:cubicBezTo>
                        <a:pt x="1" y="0"/>
                        <a:pt x="1" y="1028"/>
                        <a:pt x="677" y="1028"/>
                      </a:cubicBezTo>
                      <a:cubicBezTo>
                        <a:pt x="1339" y="1028"/>
                        <a:pt x="1339" y="0"/>
                        <a:pt x="67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91" name="Google Shape;391;p2"/>
          <p:cNvSpPr txBox="1">
            <a:spLocks noGrp="1"/>
          </p:cNvSpPr>
          <p:nvPr>
            <p:ph type="ctrTitle"/>
          </p:nvPr>
        </p:nvSpPr>
        <p:spPr>
          <a:xfrm>
            <a:off x="713250" y="1266750"/>
            <a:ext cx="7717500" cy="21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6400">
                <a:solidFill>
                  <a:srgbClr val="FCD0B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Julius Sans One"/>
              <a:buNone/>
              <a:defRPr sz="5200"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392" name="Google Shape;392;p2"/>
          <p:cNvSpPr txBox="1">
            <a:spLocks noGrp="1"/>
          </p:cNvSpPr>
          <p:nvPr>
            <p:ph type="subTitle" idx="1"/>
          </p:nvPr>
        </p:nvSpPr>
        <p:spPr>
          <a:xfrm>
            <a:off x="2856900" y="3484046"/>
            <a:ext cx="3430200" cy="3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spTree>
      <p:nvGrpSpPr>
        <p:cNvPr id="1" name="Shape 8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41" name="Google Shape;8841;p38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8842" name="Google Shape;8842;p38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38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38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38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46" name="Google Shape;8846;p38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847" name="Google Shape;8847;p38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38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49" name="Google Shape;8849;p38"/>
          <p:cNvGrpSpPr/>
          <p:nvPr/>
        </p:nvGrpSpPr>
        <p:grpSpPr>
          <a:xfrm>
            <a:off x="713227" y="1180278"/>
            <a:ext cx="7717536" cy="3580039"/>
            <a:chOff x="713227" y="1180278"/>
            <a:chExt cx="7717536" cy="3580039"/>
          </a:xfrm>
        </p:grpSpPr>
        <p:grpSp>
          <p:nvGrpSpPr>
            <p:cNvPr id="8850" name="Google Shape;8850;p38"/>
            <p:cNvGrpSpPr/>
            <p:nvPr/>
          </p:nvGrpSpPr>
          <p:grpSpPr>
            <a:xfrm rot="8876011">
              <a:off x="907553" y="3750038"/>
              <a:ext cx="629240" cy="912885"/>
              <a:chOff x="6323038" y="1299778"/>
              <a:chExt cx="646037" cy="937252"/>
            </a:xfrm>
          </p:grpSpPr>
          <p:grpSp>
            <p:nvGrpSpPr>
              <p:cNvPr id="8851" name="Google Shape;8851;p38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8852" name="Google Shape;8852;p3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3" name="Google Shape;8853;p38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4" name="Google Shape;8854;p3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5" name="Google Shape;8855;p38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6" name="Google Shape;8856;p38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57" name="Google Shape;8857;p38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858" name="Google Shape;8858;p38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8859" name="Google Shape;8859;p3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0" name="Google Shape;8860;p38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1" name="Google Shape;8861;p38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2" name="Google Shape;8862;p38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3" name="Google Shape;8863;p38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4" name="Google Shape;8864;p38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865" name="Google Shape;8865;p38"/>
            <p:cNvGrpSpPr/>
            <p:nvPr/>
          </p:nvGrpSpPr>
          <p:grpSpPr>
            <a:xfrm>
              <a:off x="7753182" y="1714594"/>
              <a:ext cx="351577" cy="358653"/>
              <a:chOff x="1346595" y="2866919"/>
              <a:chExt cx="351577" cy="358653"/>
            </a:xfrm>
          </p:grpSpPr>
          <p:sp>
            <p:nvSpPr>
              <p:cNvPr id="8866" name="Google Shape;8866;p38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38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38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38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38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38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72" name="Google Shape;8872;p38"/>
            <p:cNvGrpSpPr/>
            <p:nvPr/>
          </p:nvGrpSpPr>
          <p:grpSpPr>
            <a:xfrm>
              <a:off x="835902" y="1180278"/>
              <a:ext cx="1384257" cy="1427289"/>
              <a:chOff x="1100614" y="2563083"/>
              <a:chExt cx="1743616" cy="1797593"/>
            </a:xfrm>
          </p:grpSpPr>
          <p:sp>
            <p:nvSpPr>
              <p:cNvPr id="8873" name="Google Shape;8873;p38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38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38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38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38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38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38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38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38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38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38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38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38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38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38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38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38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38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38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38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38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38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38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38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38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38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38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38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38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38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38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38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38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38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38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38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38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38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38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38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38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38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38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38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38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38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38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38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38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38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38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38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38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38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38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38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38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38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38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38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38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38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38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38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38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38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38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38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38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38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38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38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5" name="Google Shape;8945;p38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6" name="Google Shape;8946;p38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38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38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38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0" name="Google Shape;8950;p38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1" name="Google Shape;8951;p38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2" name="Google Shape;8952;p38"/>
            <p:cNvGrpSpPr/>
            <p:nvPr/>
          </p:nvGrpSpPr>
          <p:grpSpPr>
            <a:xfrm flipH="1">
              <a:off x="1186487" y="3348936"/>
              <a:ext cx="683075" cy="712296"/>
              <a:chOff x="1609851" y="1570464"/>
              <a:chExt cx="1473733" cy="1539433"/>
            </a:xfrm>
          </p:grpSpPr>
          <p:sp>
            <p:nvSpPr>
              <p:cNvPr id="8953" name="Google Shape;8953;p3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3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3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6" name="Google Shape;8956;p3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7" name="Google Shape;8957;p3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3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3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3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3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3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3" name="Google Shape;8963;p3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3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3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3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3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3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9" name="Google Shape;8969;p3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3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3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3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3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3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5" name="Google Shape;8975;p3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3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3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3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3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3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1" name="Google Shape;8981;p3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3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3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3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3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3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7" name="Google Shape;8987;p3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8" name="Google Shape;8988;p3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3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3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3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3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3" name="Google Shape;8993;p3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4" name="Google Shape;8994;p3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5" name="Google Shape;8995;p3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6" name="Google Shape;8996;p3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7" name="Google Shape;8997;p3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8" name="Google Shape;8998;p3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9" name="Google Shape;8999;p3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0" name="Google Shape;9000;p3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1" name="Google Shape;9001;p3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2" name="Google Shape;9002;p3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3" name="Google Shape;9003;p3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4" name="Google Shape;9004;p3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5" name="Google Shape;9005;p3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6" name="Google Shape;9006;p3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7" name="Google Shape;9007;p3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8" name="Google Shape;9008;p3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9" name="Google Shape;9009;p3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0" name="Google Shape;9010;p3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1" name="Google Shape;9011;p3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2" name="Google Shape;9012;p3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3" name="Google Shape;9013;p3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4" name="Google Shape;9014;p3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5" name="Google Shape;9015;p3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6" name="Google Shape;9016;p3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7" name="Google Shape;9017;p3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8" name="Google Shape;9018;p3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9" name="Google Shape;9019;p3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0" name="Google Shape;9020;p3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1" name="Google Shape;9021;p3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2" name="Google Shape;9022;p3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3" name="Google Shape;9023;p3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4" name="Google Shape;9024;p3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5" name="Google Shape;9025;p3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6" name="Google Shape;9026;p3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7" name="Google Shape;9027;p3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8" name="Google Shape;9028;p3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3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3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1" name="Google Shape;9031;p3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2" name="Google Shape;9032;p3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33" name="Google Shape;9033;p38"/>
            <p:cNvGrpSpPr/>
            <p:nvPr/>
          </p:nvGrpSpPr>
          <p:grpSpPr>
            <a:xfrm>
              <a:off x="7082685" y="1861116"/>
              <a:ext cx="942424" cy="971779"/>
              <a:chOff x="1100614" y="2563083"/>
              <a:chExt cx="1743616" cy="1797593"/>
            </a:xfrm>
          </p:grpSpPr>
          <p:sp>
            <p:nvSpPr>
              <p:cNvPr id="9034" name="Google Shape;9034;p38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5" name="Google Shape;9035;p38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6" name="Google Shape;9036;p38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7" name="Google Shape;9037;p38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8" name="Google Shape;9038;p38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9" name="Google Shape;9039;p38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0" name="Google Shape;9040;p38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1" name="Google Shape;9041;p38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2" name="Google Shape;9042;p38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3" name="Google Shape;9043;p38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4" name="Google Shape;9044;p38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5" name="Google Shape;9045;p38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6" name="Google Shape;9046;p38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7" name="Google Shape;9047;p38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8" name="Google Shape;9048;p38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9" name="Google Shape;9049;p38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0" name="Google Shape;9050;p38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1" name="Google Shape;9051;p38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2" name="Google Shape;9052;p38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3" name="Google Shape;9053;p38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4" name="Google Shape;9054;p38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5" name="Google Shape;9055;p38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6" name="Google Shape;9056;p38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7" name="Google Shape;9057;p38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8" name="Google Shape;9058;p38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9" name="Google Shape;9059;p38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38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38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38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38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38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38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6" name="Google Shape;9066;p38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7" name="Google Shape;9067;p38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8" name="Google Shape;9068;p38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38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38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38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38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3" name="Google Shape;9073;p38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38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38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38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38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38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9" name="Google Shape;9079;p38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0" name="Google Shape;9080;p38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1" name="Google Shape;9081;p38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2" name="Google Shape;9082;p38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3" name="Google Shape;9083;p38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4" name="Google Shape;9084;p38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5" name="Google Shape;9085;p38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6" name="Google Shape;9086;p38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7" name="Google Shape;9087;p38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8" name="Google Shape;9088;p38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9" name="Google Shape;9089;p38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0" name="Google Shape;9090;p38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1" name="Google Shape;9091;p38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2" name="Google Shape;9092;p38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3" name="Google Shape;9093;p38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4" name="Google Shape;9094;p38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5" name="Google Shape;9095;p38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38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7" name="Google Shape;9097;p38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8" name="Google Shape;9098;p38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9" name="Google Shape;9099;p38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0" name="Google Shape;9100;p38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1" name="Google Shape;9101;p38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2" name="Google Shape;9102;p38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3" name="Google Shape;9103;p38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4" name="Google Shape;9104;p38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5" name="Google Shape;9105;p38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38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7" name="Google Shape;9107;p38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8" name="Google Shape;9108;p38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9" name="Google Shape;9109;p38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0" name="Google Shape;9110;p38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1" name="Google Shape;9111;p38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2" name="Google Shape;9112;p38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13" name="Google Shape;9113;p38"/>
            <p:cNvGrpSpPr/>
            <p:nvPr/>
          </p:nvGrpSpPr>
          <p:grpSpPr>
            <a:xfrm>
              <a:off x="7725296" y="2504694"/>
              <a:ext cx="705467" cy="727486"/>
              <a:chOff x="1100614" y="2563083"/>
              <a:chExt cx="1743616" cy="1797593"/>
            </a:xfrm>
          </p:grpSpPr>
          <p:sp>
            <p:nvSpPr>
              <p:cNvPr id="9114" name="Google Shape;9114;p38"/>
              <p:cNvSpPr/>
              <p:nvPr/>
            </p:nvSpPr>
            <p:spPr>
              <a:xfrm>
                <a:off x="1659117" y="3593280"/>
                <a:ext cx="140855" cy="98602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868" extrusionOk="0">
                    <a:moveTo>
                      <a:pt x="4096" y="69"/>
                    </a:moveTo>
                    <a:lnTo>
                      <a:pt x="4096" y="69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4096" y="1"/>
                    </a:lnTo>
                    <a:lnTo>
                      <a:pt x="1" y="2799"/>
                    </a:lnTo>
                    <a:cubicBezTo>
                      <a:pt x="69" y="2799"/>
                      <a:pt x="69" y="2868"/>
                      <a:pt x="137" y="28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5" name="Google Shape;9115;p38"/>
              <p:cNvSpPr/>
              <p:nvPr/>
            </p:nvSpPr>
            <p:spPr>
              <a:xfrm>
                <a:off x="1609851" y="3546351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3481" y="69"/>
                    </a:moveTo>
                    <a:lnTo>
                      <a:pt x="3481" y="69"/>
                    </a:lnTo>
                    <a:lnTo>
                      <a:pt x="3481" y="1"/>
                    </a:lnTo>
                    <a:lnTo>
                      <a:pt x="3481" y="1"/>
                    </a:lnTo>
                    <a:lnTo>
                      <a:pt x="0" y="1093"/>
                    </a:lnTo>
                    <a:lnTo>
                      <a:pt x="0" y="12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6" name="Google Shape;9116;p38"/>
              <p:cNvSpPr/>
              <p:nvPr/>
            </p:nvSpPr>
            <p:spPr>
              <a:xfrm>
                <a:off x="1745961" y="3675414"/>
                <a:ext cx="77458" cy="103312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5" extrusionOk="0">
                    <a:moveTo>
                      <a:pt x="2184" y="69"/>
                    </a:moveTo>
                    <a:lnTo>
                      <a:pt x="2253" y="69"/>
                    </a:lnTo>
                    <a:lnTo>
                      <a:pt x="2253" y="1"/>
                    </a:lnTo>
                    <a:lnTo>
                      <a:pt x="2253" y="1"/>
                    </a:lnTo>
                    <a:lnTo>
                      <a:pt x="2253" y="1"/>
                    </a:lnTo>
                    <a:cubicBezTo>
                      <a:pt x="2184" y="1"/>
                      <a:pt x="2184" y="1"/>
                      <a:pt x="2184" y="1"/>
                    </a:cubicBezTo>
                    <a:lnTo>
                      <a:pt x="2184" y="1"/>
                    </a:lnTo>
                    <a:lnTo>
                      <a:pt x="0" y="2936"/>
                    </a:lnTo>
                    <a:lnTo>
                      <a:pt x="68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7" name="Google Shape;9117;p38"/>
              <p:cNvSpPr/>
              <p:nvPr/>
            </p:nvSpPr>
            <p:spPr>
              <a:xfrm>
                <a:off x="1846866" y="3673076"/>
                <a:ext cx="58687" cy="15962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643" extrusionOk="0">
                    <a:moveTo>
                      <a:pt x="1707" y="1"/>
                    </a:moveTo>
                    <a:lnTo>
                      <a:pt x="1707" y="1"/>
                    </a:lnTo>
                    <a:lnTo>
                      <a:pt x="1707" y="1"/>
                    </a:lnTo>
                    <a:lnTo>
                      <a:pt x="1707" y="1"/>
                    </a:lnTo>
                    <a:lnTo>
                      <a:pt x="0" y="4574"/>
                    </a:lnTo>
                    <a:lnTo>
                      <a:pt x="137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8" name="Google Shape;9118;p38"/>
              <p:cNvSpPr/>
              <p:nvPr/>
            </p:nvSpPr>
            <p:spPr>
              <a:xfrm>
                <a:off x="1745961" y="3161501"/>
                <a:ext cx="77458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3004" extrusionOk="0">
                    <a:moveTo>
                      <a:pt x="2253" y="3004"/>
                    </a:move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2253" y="3004"/>
                    </a:lnTo>
                    <a:lnTo>
                      <a:pt x="137" y="0"/>
                    </a:lnTo>
                    <a:lnTo>
                      <a:pt x="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9" name="Google Shape;9119;p38"/>
              <p:cNvSpPr/>
              <p:nvPr/>
            </p:nvSpPr>
            <p:spPr>
              <a:xfrm>
                <a:off x="1591079" y="3464217"/>
                <a:ext cx="171316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983" h="138" extrusionOk="0">
                    <a:moveTo>
                      <a:pt x="4983" y="137"/>
                    </a:moveTo>
                    <a:lnTo>
                      <a:pt x="4983" y="137"/>
                    </a:lnTo>
                    <a:lnTo>
                      <a:pt x="4983" y="137"/>
                    </a:lnTo>
                    <a:lnTo>
                      <a:pt x="4983" y="69"/>
                    </a:lnTo>
                    <a:lnTo>
                      <a:pt x="4983" y="69"/>
                    </a:lnTo>
                    <a:lnTo>
                      <a:pt x="0" y="1"/>
                    </a:lnTo>
                    <a:cubicBezTo>
                      <a:pt x="0" y="1"/>
                      <a:pt x="0" y="69"/>
                      <a:pt x="0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0" name="Google Shape;9120;p38"/>
              <p:cNvSpPr/>
              <p:nvPr/>
            </p:nvSpPr>
            <p:spPr>
              <a:xfrm>
                <a:off x="1973591" y="3088753"/>
                <a:ext cx="704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5" h="3687" extrusionOk="0">
                    <a:moveTo>
                      <a:pt x="0" y="3686"/>
                    </a:moveTo>
                    <a:lnTo>
                      <a:pt x="137" y="368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1" name="Google Shape;9121;p38"/>
              <p:cNvSpPr/>
              <p:nvPr/>
            </p:nvSpPr>
            <p:spPr>
              <a:xfrm>
                <a:off x="1666165" y="3241297"/>
                <a:ext cx="138483" cy="103278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004" extrusionOk="0">
                    <a:moveTo>
                      <a:pt x="3959" y="3004"/>
                    </a:moveTo>
                    <a:lnTo>
                      <a:pt x="3959" y="3004"/>
                    </a:lnTo>
                    <a:lnTo>
                      <a:pt x="4028" y="2935"/>
                    </a:lnTo>
                    <a:lnTo>
                      <a:pt x="4028" y="2935"/>
                    </a:lnTo>
                    <a:lnTo>
                      <a:pt x="69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2" name="Google Shape;9122;p38"/>
              <p:cNvSpPr/>
              <p:nvPr/>
            </p:nvSpPr>
            <p:spPr>
              <a:xfrm>
                <a:off x="2144872" y="3595652"/>
                <a:ext cx="138517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029" h="307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3892" y="3072"/>
                    </a:lnTo>
                    <a:lnTo>
                      <a:pt x="4028" y="29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3" name="Google Shape;9123;p38"/>
              <p:cNvSpPr/>
              <p:nvPr/>
            </p:nvSpPr>
            <p:spPr>
              <a:xfrm>
                <a:off x="1966543" y="3727052"/>
                <a:ext cx="7082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87" extrusionOk="0">
                    <a:moveTo>
                      <a:pt x="205" y="0"/>
                    </a:moveTo>
                    <a:lnTo>
                      <a:pt x="69" y="0"/>
                    </a:lnTo>
                    <a:lnTo>
                      <a:pt x="0" y="3686"/>
                    </a:lnTo>
                    <a:lnTo>
                      <a:pt x="137" y="368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4" name="Google Shape;9124;p38"/>
              <p:cNvSpPr/>
              <p:nvPr/>
            </p:nvSpPr>
            <p:spPr>
              <a:xfrm>
                <a:off x="2217620" y="3353926"/>
                <a:ext cx="119711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30" extrusionOk="0">
                    <a:moveTo>
                      <a:pt x="1" y="1093"/>
                    </a:moveTo>
                    <a:lnTo>
                      <a:pt x="1" y="1093"/>
                    </a:lnTo>
                    <a:lnTo>
                      <a:pt x="1" y="1229"/>
                    </a:lnTo>
                    <a:lnTo>
                      <a:pt x="3482" y="205"/>
                    </a:lnTo>
                    <a:lnTo>
                      <a:pt x="348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5" name="Google Shape;9125;p38"/>
              <p:cNvSpPr/>
              <p:nvPr/>
            </p:nvSpPr>
            <p:spPr>
              <a:xfrm>
                <a:off x="2184787" y="3471265"/>
                <a:ext cx="17135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206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137"/>
                    </a:lnTo>
                    <a:lnTo>
                      <a:pt x="4983" y="205"/>
                    </a:lnTo>
                    <a:lnTo>
                      <a:pt x="498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6" name="Google Shape;9126;p38"/>
              <p:cNvSpPr/>
              <p:nvPr/>
            </p:nvSpPr>
            <p:spPr>
              <a:xfrm>
                <a:off x="2121425" y="3677786"/>
                <a:ext cx="75120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3072" extrusionOk="0">
                    <a:moveTo>
                      <a:pt x="69" y="0"/>
                    </a:moveTo>
                    <a:lnTo>
                      <a:pt x="69" y="0"/>
                    </a:lnTo>
                    <a:lnTo>
                      <a:pt x="69" y="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2116" y="3072"/>
                    </a:lnTo>
                    <a:lnTo>
                      <a:pt x="2185" y="30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7" name="Google Shape;9127;p38"/>
              <p:cNvSpPr/>
              <p:nvPr/>
            </p:nvSpPr>
            <p:spPr>
              <a:xfrm>
                <a:off x="2034581" y="3673076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69" y="1"/>
                    </a:moveTo>
                    <a:lnTo>
                      <a:pt x="69" y="1"/>
                    </a:lnTo>
                    <a:lnTo>
                      <a:pt x="69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434" y="4710"/>
                    </a:lnTo>
                    <a:lnTo>
                      <a:pt x="1571" y="471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8" name="Google Shape;9128;p38"/>
              <p:cNvSpPr/>
              <p:nvPr/>
            </p:nvSpPr>
            <p:spPr>
              <a:xfrm>
                <a:off x="1487802" y="3105187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4984" y="3686"/>
                    </a:moveTo>
                    <a:lnTo>
                      <a:pt x="137" y="0"/>
                    </a:lnTo>
                    <a:lnTo>
                      <a:pt x="1" y="205"/>
                    </a:lnTo>
                    <a:lnTo>
                      <a:pt x="4915" y="382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9" name="Google Shape;9129;p38"/>
              <p:cNvSpPr/>
              <p:nvPr/>
            </p:nvSpPr>
            <p:spPr>
              <a:xfrm>
                <a:off x="1398654" y="3274130"/>
                <a:ext cx="201845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117" extrusionOk="0">
                    <a:moveTo>
                      <a:pt x="5802" y="2117"/>
                    </a:moveTo>
                    <a:cubicBezTo>
                      <a:pt x="5802" y="2049"/>
                      <a:pt x="5802" y="2049"/>
                      <a:pt x="5870" y="1980"/>
                    </a:cubicBezTo>
                    <a:lnTo>
                      <a:pt x="68" y="1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5802" y="21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0" name="Google Shape;9130;p38"/>
              <p:cNvSpPr/>
              <p:nvPr/>
            </p:nvSpPr>
            <p:spPr>
              <a:xfrm>
                <a:off x="2471070" y="3842053"/>
                <a:ext cx="93892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85" extrusionOk="0">
                    <a:moveTo>
                      <a:pt x="2594" y="2184"/>
                    </a:moveTo>
                    <a:lnTo>
                      <a:pt x="2594" y="2184"/>
                    </a:lnTo>
                    <a:lnTo>
                      <a:pt x="2731" y="1980"/>
                    </a:lnTo>
                    <a:lnTo>
                      <a:pt x="2731" y="1980"/>
                    </a:lnTo>
                    <a:lnTo>
                      <a:pt x="205" y="0"/>
                    </a:lnTo>
                    <a:cubicBezTo>
                      <a:pt x="137" y="68"/>
                      <a:pt x="69" y="205"/>
                      <a:pt x="1" y="273"/>
                    </a:cubicBezTo>
                    <a:lnTo>
                      <a:pt x="2594" y="218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1" name="Google Shape;9131;p38"/>
              <p:cNvSpPr/>
              <p:nvPr/>
            </p:nvSpPr>
            <p:spPr>
              <a:xfrm>
                <a:off x="1370497" y="3457169"/>
                <a:ext cx="208858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274" extrusionOk="0">
                    <a:moveTo>
                      <a:pt x="6075" y="137"/>
                    </a:moveTo>
                    <a:lnTo>
                      <a:pt x="0" y="1"/>
                    </a:lnTo>
                    <a:lnTo>
                      <a:pt x="0" y="274"/>
                    </a:lnTo>
                    <a:lnTo>
                      <a:pt x="6075" y="2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2" name="Google Shape;9132;p38"/>
              <p:cNvSpPr/>
              <p:nvPr/>
            </p:nvSpPr>
            <p:spPr>
              <a:xfrm>
                <a:off x="1236724" y="3454831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0" y="274"/>
                    </a:moveTo>
                    <a:lnTo>
                      <a:pt x="0" y="274"/>
                    </a:lnTo>
                    <a:lnTo>
                      <a:pt x="3208" y="274"/>
                    </a:lnTo>
                    <a:lnTo>
                      <a:pt x="3208" y="69"/>
                    </a:lnTo>
                    <a:lnTo>
                      <a:pt x="0" y="1"/>
                    </a:lnTo>
                    <a:lnTo>
                      <a:pt x="0" y="1"/>
                    </a:lnTo>
                    <a:cubicBezTo>
                      <a:pt x="0" y="69"/>
                      <a:pt x="0" y="137"/>
                      <a:pt x="0" y="205"/>
                    </a:cubicBezTo>
                    <a:lnTo>
                      <a:pt x="0" y="20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9133;p38"/>
              <p:cNvSpPr/>
              <p:nvPr/>
            </p:nvSpPr>
            <p:spPr>
              <a:xfrm>
                <a:off x="2041629" y="3109863"/>
                <a:ext cx="5872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708" h="4711" extrusionOk="0">
                    <a:moveTo>
                      <a:pt x="1" y="4642"/>
                    </a:moveTo>
                    <a:lnTo>
                      <a:pt x="69" y="4711"/>
                    </a:lnTo>
                    <a:lnTo>
                      <a:pt x="69" y="4711"/>
                    </a:lnTo>
                    <a:lnTo>
                      <a:pt x="1707" y="69"/>
                    </a:lnTo>
                    <a:lnTo>
                      <a:pt x="1571" y="1"/>
                    </a:lnTo>
                    <a:lnTo>
                      <a:pt x="1" y="4642"/>
                    </a:lnTo>
                    <a:lnTo>
                      <a:pt x="1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9134;p38"/>
              <p:cNvSpPr/>
              <p:nvPr/>
            </p:nvSpPr>
            <p:spPr>
              <a:xfrm>
                <a:off x="2288030" y="3705943"/>
                <a:ext cx="171350" cy="131435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3823" extrusionOk="0">
                    <a:moveTo>
                      <a:pt x="1" y="137"/>
                    </a:moveTo>
                    <a:lnTo>
                      <a:pt x="4847" y="3823"/>
                    </a:lnTo>
                    <a:lnTo>
                      <a:pt x="4983" y="361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9135;p38"/>
              <p:cNvSpPr/>
              <p:nvPr/>
            </p:nvSpPr>
            <p:spPr>
              <a:xfrm>
                <a:off x="2346717" y="3595652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68" y="0"/>
                    </a:moveTo>
                    <a:lnTo>
                      <a:pt x="0" y="68"/>
                    </a:lnTo>
                    <a:lnTo>
                      <a:pt x="5802" y="2048"/>
                    </a:lnTo>
                    <a:cubicBezTo>
                      <a:pt x="5802" y="2048"/>
                      <a:pt x="5802" y="1911"/>
                      <a:pt x="5870" y="1843"/>
                    </a:cubicBezTo>
                    <a:lnTo>
                      <a:pt x="5870" y="1843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6" name="Google Shape;9136;p38"/>
              <p:cNvSpPr/>
              <p:nvPr/>
            </p:nvSpPr>
            <p:spPr>
              <a:xfrm>
                <a:off x="2569637" y="3199044"/>
                <a:ext cx="253484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27" extrusionOk="0">
                    <a:moveTo>
                      <a:pt x="69" y="2526"/>
                    </a:moveTo>
                    <a:lnTo>
                      <a:pt x="7372" y="274"/>
                    </a:lnTo>
                    <a:lnTo>
                      <a:pt x="7372" y="274"/>
                    </a:lnTo>
                    <a:lnTo>
                      <a:pt x="7304" y="1"/>
                    </a:lnTo>
                    <a:lnTo>
                      <a:pt x="7304" y="1"/>
                    </a:lnTo>
                    <a:lnTo>
                      <a:pt x="0" y="2321"/>
                    </a:lnTo>
                    <a:cubicBezTo>
                      <a:pt x="0" y="2390"/>
                      <a:pt x="69" y="2458"/>
                      <a:pt x="69" y="252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9137;p38"/>
              <p:cNvSpPr/>
              <p:nvPr/>
            </p:nvSpPr>
            <p:spPr>
              <a:xfrm>
                <a:off x="1858590" y="3107525"/>
                <a:ext cx="54011" cy="161964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4711" extrusionOk="0">
                    <a:moveTo>
                      <a:pt x="1502" y="4710"/>
                    </a:moveTo>
                    <a:lnTo>
                      <a:pt x="1570" y="4710"/>
                    </a:lnTo>
                    <a:lnTo>
                      <a:pt x="137" y="1"/>
                    </a:lnTo>
                    <a:lnTo>
                      <a:pt x="1" y="1"/>
                    </a:lnTo>
                    <a:lnTo>
                      <a:pt x="1502" y="464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9138;p38"/>
              <p:cNvSpPr/>
              <p:nvPr/>
            </p:nvSpPr>
            <p:spPr>
              <a:xfrm>
                <a:off x="2144872" y="3248311"/>
                <a:ext cx="140855" cy="100974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937" extrusionOk="0">
                    <a:moveTo>
                      <a:pt x="1" y="2868"/>
                    </a:moveTo>
                    <a:lnTo>
                      <a:pt x="1" y="2936"/>
                    </a:lnTo>
                    <a:lnTo>
                      <a:pt x="1" y="2936"/>
                    </a:lnTo>
                    <a:lnTo>
                      <a:pt x="4096" y="138"/>
                    </a:lnTo>
                    <a:lnTo>
                      <a:pt x="3960" y="1"/>
                    </a:lnTo>
                    <a:lnTo>
                      <a:pt x="1" y="2868"/>
                    </a:lnTo>
                    <a:lnTo>
                      <a:pt x="1" y="28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9139;p38"/>
              <p:cNvSpPr/>
              <p:nvPr/>
            </p:nvSpPr>
            <p:spPr>
              <a:xfrm>
                <a:off x="2123763" y="3161501"/>
                <a:ext cx="77493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2254" h="3073" extrusionOk="0">
                    <a:moveTo>
                      <a:pt x="1" y="3004"/>
                    </a:moveTo>
                    <a:lnTo>
                      <a:pt x="69" y="3072"/>
                    </a:lnTo>
                    <a:lnTo>
                      <a:pt x="69" y="3072"/>
                    </a:lnTo>
                    <a:lnTo>
                      <a:pt x="2253" y="137"/>
                    </a:lnTo>
                    <a:lnTo>
                      <a:pt x="2185" y="0"/>
                    </a:lnTo>
                    <a:lnTo>
                      <a:pt x="1" y="3004"/>
                    </a:lnTo>
                    <a:lnTo>
                      <a:pt x="1" y="30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0" name="Google Shape;9140;p38"/>
              <p:cNvSpPr/>
              <p:nvPr/>
            </p:nvSpPr>
            <p:spPr>
              <a:xfrm>
                <a:off x="1609851" y="3346878"/>
                <a:ext cx="122049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550" h="1298" extrusionOk="0">
                    <a:moveTo>
                      <a:pt x="3550" y="1298"/>
                    </a:moveTo>
                    <a:lnTo>
                      <a:pt x="3550" y="1161"/>
                    </a:lnTo>
                    <a:lnTo>
                      <a:pt x="3550" y="1161"/>
                    </a:lnTo>
                    <a:lnTo>
                      <a:pt x="69" y="1"/>
                    </a:lnTo>
                    <a:cubicBezTo>
                      <a:pt x="69" y="69"/>
                      <a:pt x="0" y="69"/>
                      <a:pt x="0" y="137"/>
                    </a:cubicBezTo>
                    <a:lnTo>
                      <a:pt x="0" y="137"/>
                    </a:lnTo>
                    <a:lnTo>
                      <a:pt x="3481" y="129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9141;p38"/>
              <p:cNvSpPr/>
              <p:nvPr/>
            </p:nvSpPr>
            <p:spPr>
              <a:xfrm>
                <a:off x="1382221" y="3023053"/>
                <a:ext cx="91554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185" extrusionOk="0">
                    <a:moveTo>
                      <a:pt x="137" y="69"/>
                    </a:moveTo>
                    <a:lnTo>
                      <a:pt x="0" y="273"/>
                    </a:lnTo>
                    <a:lnTo>
                      <a:pt x="0" y="273"/>
                    </a:lnTo>
                    <a:lnTo>
                      <a:pt x="2526" y="2185"/>
                    </a:lnTo>
                    <a:lnTo>
                      <a:pt x="2662" y="1980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9142;p38"/>
              <p:cNvSpPr/>
              <p:nvPr/>
            </p:nvSpPr>
            <p:spPr>
              <a:xfrm>
                <a:off x="2215282" y="3551061"/>
                <a:ext cx="119711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1298" extrusionOk="0">
                    <a:moveTo>
                      <a:pt x="1" y="0"/>
                    </a:moveTo>
                    <a:lnTo>
                      <a:pt x="1" y="68"/>
                    </a:lnTo>
                    <a:lnTo>
                      <a:pt x="1" y="68"/>
                    </a:lnTo>
                    <a:lnTo>
                      <a:pt x="3482" y="1297"/>
                    </a:lnTo>
                    <a:lnTo>
                      <a:pt x="3482" y="1161"/>
                    </a:lnTo>
                    <a:lnTo>
                      <a:pt x="3482" y="116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9143;p38"/>
              <p:cNvSpPr/>
              <p:nvPr/>
            </p:nvSpPr>
            <p:spPr>
              <a:xfrm>
                <a:off x="2349055" y="3285888"/>
                <a:ext cx="201845" cy="68072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1980" extrusionOk="0">
                    <a:moveTo>
                      <a:pt x="5802" y="0"/>
                    </a:moveTo>
                    <a:lnTo>
                      <a:pt x="0" y="1843"/>
                    </a:lnTo>
                    <a:lnTo>
                      <a:pt x="69" y="1980"/>
                    </a:lnTo>
                    <a:lnTo>
                      <a:pt x="5870" y="205"/>
                    </a:lnTo>
                    <a:cubicBezTo>
                      <a:pt x="5870" y="137"/>
                      <a:pt x="5802" y="68"/>
                      <a:pt x="58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9144;p38"/>
              <p:cNvSpPr/>
              <p:nvPr/>
            </p:nvSpPr>
            <p:spPr>
              <a:xfrm>
                <a:off x="1396282" y="3586266"/>
                <a:ext cx="201845" cy="70410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2048" extrusionOk="0">
                    <a:moveTo>
                      <a:pt x="5871" y="137"/>
                    </a:moveTo>
                    <a:cubicBezTo>
                      <a:pt x="5803" y="137"/>
                      <a:pt x="5803" y="68"/>
                      <a:pt x="5803" y="0"/>
                    </a:cubicBezTo>
                    <a:lnTo>
                      <a:pt x="1" y="1775"/>
                    </a:lnTo>
                    <a:cubicBezTo>
                      <a:pt x="1" y="1843"/>
                      <a:pt x="1" y="1980"/>
                      <a:pt x="69" y="204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9145;p38"/>
              <p:cNvSpPr/>
              <p:nvPr/>
            </p:nvSpPr>
            <p:spPr>
              <a:xfrm>
                <a:off x="1128771" y="3184983"/>
                <a:ext cx="253484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2594" extrusionOk="0">
                    <a:moveTo>
                      <a:pt x="7304" y="2594"/>
                    </a:moveTo>
                    <a:lnTo>
                      <a:pt x="7372" y="2389"/>
                    </a:lnTo>
                    <a:lnTo>
                      <a:pt x="137" y="0"/>
                    </a:lnTo>
                    <a:lnTo>
                      <a:pt x="137" y="0"/>
                    </a:lnTo>
                    <a:cubicBezTo>
                      <a:pt x="137" y="68"/>
                      <a:pt x="69" y="137"/>
                      <a:pt x="1" y="205"/>
                    </a:cubicBezTo>
                    <a:lnTo>
                      <a:pt x="1" y="205"/>
                    </a:lnTo>
                    <a:lnTo>
                      <a:pt x="7304" y="259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9146;p38"/>
              <p:cNvSpPr/>
              <p:nvPr/>
            </p:nvSpPr>
            <p:spPr>
              <a:xfrm>
                <a:off x="2342007" y="2755508"/>
                <a:ext cx="164302" cy="215941"/>
              </a:xfrm>
              <a:custGeom>
                <a:avLst/>
                <a:gdLst/>
                <a:ahLst/>
                <a:cxnLst/>
                <a:rect l="l" t="t" r="r" b="b"/>
                <a:pathLst>
                  <a:path w="4779" h="6281" extrusionOk="0">
                    <a:moveTo>
                      <a:pt x="205" y="6281"/>
                    </a:moveTo>
                    <a:lnTo>
                      <a:pt x="4779" y="137"/>
                    </a:lnTo>
                    <a:lnTo>
                      <a:pt x="4779" y="137"/>
                    </a:lnTo>
                    <a:lnTo>
                      <a:pt x="4642" y="1"/>
                    </a:lnTo>
                    <a:lnTo>
                      <a:pt x="4642" y="1"/>
                    </a:lnTo>
                    <a:lnTo>
                      <a:pt x="4574" y="1"/>
                    </a:lnTo>
                    <a:lnTo>
                      <a:pt x="4574" y="1"/>
                    </a:lnTo>
                    <a:lnTo>
                      <a:pt x="1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9147;p38"/>
              <p:cNvSpPr/>
              <p:nvPr/>
            </p:nvSpPr>
            <p:spPr>
              <a:xfrm>
                <a:off x="1454969" y="274378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4642" y="6280"/>
                    </a:moveTo>
                    <a:lnTo>
                      <a:pt x="205" y="1"/>
                    </a:lnTo>
                    <a:lnTo>
                      <a:pt x="205" y="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4437" y="641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9148;p38"/>
              <p:cNvSpPr/>
              <p:nvPr/>
            </p:nvSpPr>
            <p:spPr>
              <a:xfrm>
                <a:off x="2170692" y="2771942"/>
                <a:ext cx="44625" cy="107988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141" extrusionOk="0">
                    <a:moveTo>
                      <a:pt x="1" y="3072"/>
                    </a:moveTo>
                    <a:lnTo>
                      <a:pt x="274" y="3141"/>
                    </a:lnTo>
                    <a:lnTo>
                      <a:pt x="1298" y="69"/>
                    </a:lnTo>
                    <a:lnTo>
                      <a:pt x="1298" y="69"/>
                    </a:lnTo>
                    <a:lnTo>
                      <a:pt x="1093" y="69"/>
                    </a:lnTo>
                    <a:lnTo>
                      <a:pt x="1093" y="1"/>
                    </a:lnTo>
                    <a:lnTo>
                      <a:pt x="1093" y="1"/>
                    </a:lnTo>
                    <a:lnTo>
                      <a:pt x="10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9" name="Google Shape;9149;p38"/>
              <p:cNvSpPr/>
              <p:nvPr/>
            </p:nvSpPr>
            <p:spPr>
              <a:xfrm>
                <a:off x="1752975" y="2764894"/>
                <a:ext cx="39950" cy="110360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10" extrusionOk="0">
                    <a:moveTo>
                      <a:pt x="1161" y="3141"/>
                    </a:moveTo>
                    <a:lnTo>
                      <a:pt x="206" y="1"/>
                    </a:lnTo>
                    <a:lnTo>
                      <a:pt x="206" y="1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957" y="320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0" name="Google Shape;9150;p38"/>
              <p:cNvSpPr/>
              <p:nvPr/>
            </p:nvSpPr>
            <p:spPr>
              <a:xfrm>
                <a:off x="1370497" y="3830295"/>
                <a:ext cx="93892" cy="68107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1981" extrusionOk="0">
                    <a:moveTo>
                      <a:pt x="2594" y="1"/>
                    </a:moveTo>
                    <a:lnTo>
                      <a:pt x="0" y="1776"/>
                    </a:lnTo>
                    <a:lnTo>
                      <a:pt x="0" y="1776"/>
                    </a:lnTo>
                    <a:lnTo>
                      <a:pt x="137" y="1980"/>
                    </a:lnTo>
                    <a:lnTo>
                      <a:pt x="137" y="1980"/>
                    </a:lnTo>
                    <a:lnTo>
                      <a:pt x="2730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9151;p38"/>
              <p:cNvSpPr/>
              <p:nvPr/>
            </p:nvSpPr>
            <p:spPr>
              <a:xfrm>
                <a:off x="1975929" y="2579517"/>
                <a:ext cx="11758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342" h="7714" extrusionOk="0">
                    <a:moveTo>
                      <a:pt x="0" y="7714"/>
                    </a:moveTo>
                    <a:lnTo>
                      <a:pt x="205" y="7714"/>
                    </a:lnTo>
                    <a:lnTo>
                      <a:pt x="342" y="69"/>
                    </a:lnTo>
                    <a:lnTo>
                      <a:pt x="69" y="69"/>
                    </a:lnTo>
                    <a:lnTo>
                      <a:pt x="69" y="1"/>
                    </a:lnTo>
                    <a:lnTo>
                      <a:pt x="69" y="69"/>
                    </a:lnTo>
                    <a:lnTo>
                      <a:pt x="69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9152;p38"/>
              <p:cNvSpPr/>
              <p:nvPr/>
            </p:nvSpPr>
            <p:spPr>
              <a:xfrm>
                <a:off x="1124096" y="3654304"/>
                <a:ext cx="253449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7372" h="2527" extrusionOk="0">
                    <a:moveTo>
                      <a:pt x="7304" y="1"/>
                    </a:moveTo>
                    <a:lnTo>
                      <a:pt x="0" y="2253"/>
                    </a:lnTo>
                    <a:lnTo>
                      <a:pt x="0" y="2253"/>
                    </a:lnTo>
                    <a:cubicBezTo>
                      <a:pt x="0" y="2390"/>
                      <a:pt x="68" y="2458"/>
                      <a:pt x="68" y="2526"/>
                    </a:cubicBezTo>
                    <a:lnTo>
                      <a:pt x="68" y="2526"/>
                    </a:lnTo>
                    <a:lnTo>
                      <a:pt x="68" y="2526"/>
                    </a:lnTo>
                    <a:lnTo>
                      <a:pt x="68" y="2526"/>
                    </a:lnTo>
                    <a:lnTo>
                      <a:pt x="7372" y="205"/>
                    </a:lnTo>
                    <a:cubicBezTo>
                      <a:pt x="7372" y="137"/>
                      <a:pt x="7304" y="69"/>
                      <a:pt x="73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9153;p38"/>
              <p:cNvSpPr/>
              <p:nvPr/>
            </p:nvSpPr>
            <p:spPr>
              <a:xfrm>
                <a:off x="2332621" y="3978164"/>
                <a:ext cx="159592" cy="220616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6417" extrusionOk="0">
                    <a:moveTo>
                      <a:pt x="0" y="137"/>
                    </a:moveTo>
                    <a:lnTo>
                      <a:pt x="4437" y="6416"/>
                    </a:lnTo>
                    <a:lnTo>
                      <a:pt x="4437" y="6416"/>
                    </a:lnTo>
                    <a:lnTo>
                      <a:pt x="4642" y="6280"/>
                    </a:lnTo>
                    <a:lnTo>
                      <a:pt x="4642" y="628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9154;p38"/>
              <p:cNvSpPr/>
              <p:nvPr/>
            </p:nvSpPr>
            <p:spPr>
              <a:xfrm>
                <a:off x="2154258" y="4067311"/>
                <a:ext cx="39950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3209" extrusionOk="0">
                    <a:moveTo>
                      <a:pt x="1" y="69"/>
                    </a:moveTo>
                    <a:lnTo>
                      <a:pt x="888" y="3209"/>
                    </a:lnTo>
                    <a:lnTo>
                      <a:pt x="888" y="3209"/>
                    </a:lnTo>
                    <a:lnTo>
                      <a:pt x="1161" y="3072"/>
                    </a:lnTo>
                    <a:lnTo>
                      <a:pt x="1161" y="3072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5" name="Google Shape;9155;p38"/>
              <p:cNvSpPr/>
              <p:nvPr/>
            </p:nvSpPr>
            <p:spPr>
              <a:xfrm>
                <a:off x="2567299" y="3666028"/>
                <a:ext cx="25111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7304" h="2732" extrusionOk="0">
                    <a:moveTo>
                      <a:pt x="68" y="1"/>
                    </a:moveTo>
                    <a:cubicBezTo>
                      <a:pt x="0" y="1"/>
                      <a:pt x="0" y="1"/>
                      <a:pt x="68" y="69"/>
                    </a:cubicBezTo>
                    <a:cubicBezTo>
                      <a:pt x="0" y="137"/>
                      <a:pt x="0" y="206"/>
                      <a:pt x="0" y="274"/>
                    </a:cubicBezTo>
                    <a:lnTo>
                      <a:pt x="7167" y="2731"/>
                    </a:lnTo>
                    <a:lnTo>
                      <a:pt x="7167" y="2731"/>
                    </a:lnTo>
                    <a:lnTo>
                      <a:pt x="7304" y="2458"/>
                    </a:lnTo>
                    <a:lnTo>
                      <a:pt x="7304" y="239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6" name="Google Shape;9156;p38"/>
              <p:cNvSpPr/>
              <p:nvPr/>
            </p:nvSpPr>
            <p:spPr>
              <a:xfrm>
                <a:off x="1729527" y="4062635"/>
                <a:ext cx="44625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3072" extrusionOk="0">
                    <a:moveTo>
                      <a:pt x="1093" y="0"/>
                    </a:moveTo>
                    <a:lnTo>
                      <a:pt x="0" y="3004"/>
                    </a:lnTo>
                    <a:lnTo>
                      <a:pt x="0" y="3004"/>
                    </a:lnTo>
                    <a:lnTo>
                      <a:pt x="273" y="3072"/>
                    </a:lnTo>
                    <a:lnTo>
                      <a:pt x="273" y="3072"/>
                    </a:lnTo>
                    <a:lnTo>
                      <a:pt x="1297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7" name="Google Shape;9157;p38"/>
              <p:cNvSpPr/>
              <p:nvPr/>
            </p:nvSpPr>
            <p:spPr>
              <a:xfrm>
                <a:off x="1438535" y="3971116"/>
                <a:ext cx="166640" cy="215906"/>
              </a:xfrm>
              <a:custGeom>
                <a:avLst/>
                <a:gdLst/>
                <a:ahLst/>
                <a:cxnLst/>
                <a:rect l="l" t="t" r="r" b="b"/>
                <a:pathLst>
                  <a:path w="4847" h="6280" extrusionOk="0">
                    <a:moveTo>
                      <a:pt x="4574" y="0"/>
                    </a:moveTo>
                    <a:lnTo>
                      <a:pt x="1" y="6143"/>
                    </a:lnTo>
                    <a:lnTo>
                      <a:pt x="1" y="6143"/>
                    </a:lnTo>
                    <a:lnTo>
                      <a:pt x="274" y="6280"/>
                    </a:lnTo>
                    <a:lnTo>
                      <a:pt x="274" y="6280"/>
                    </a:lnTo>
                    <a:lnTo>
                      <a:pt x="4847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8" name="Google Shape;9158;p38"/>
              <p:cNvSpPr/>
              <p:nvPr/>
            </p:nvSpPr>
            <p:spPr>
              <a:xfrm>
                <a:off x="1959495" y="4095468"/>
                <a:ext cx="9420" cy="26520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7714" extrusionOk="0">
                    <a:moveTo>
                      <a:pt x="69" y="69"/>
                    </a:moveTo>
                    <a:lnTo>
                      <a:pt x="1" y="7714"/>
                    </a:lnTo>
                    <a:lnTo>
                      <a:pt x="1" y="7714"/>
                    </a:lnTo>
                    <a:lnTo>
                      <a:pt x="274" y="7714"/>
                    </a:lnTo>
                    <a:lnTo>
                      <a:pt x="27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9" name="Google Shape;9159;p38"/>
              <p:cNvSpPr/>
              <p:nvPr/>
            </p:nvSpPr>
            <p:spPr>
              <a:xfrm>
                <a:off x="1973591" y="2865833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0" y="6143"/>
                    </a:moveTo>
                    <a:lnTo>
                      <a:pt x="205" y="6143"/>
                    </a:lnTo>
                    <a:lnTo>
                      <a:pt x="273" y="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0" name="Google Shape;9160;p38"/>
              <p:cNvSpPr/>
              <p:nvPr/>
            </p:nvSpPr>
            <p:spPr>
              <a:xfrm>
                <a:off x="1619236" y="2976124"/>
                <a:ext cx="126759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87" h="5120" extrusionOk="0">
                    <a:moveTo>
                      <a:pt x="2458" y="3550"/>
                    </a:moveTo>
                    <a:lnTo>
                      <a:pt x="3550" y="5119"/>
                    </a:lnTo>
                    <a:lnTo>
                      <a:pt x="3686" y="4983"/>
                    </a:lnTo>
                    <a:lnTo>
                      <a:pt x="205" y="0"/>
                    </a:lnTo>
                    <a:lnTo>
                      <a:pt x="0" y="13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1" name="Google Shape;9161;p38"/>
              <p:cNvSpPr/>
              <p:nvPr/>
            </p:nvSpPr>
            <p:spPr>
              <a:xfrm>
                <a:off x="1609851" y="3785705"/>
                <a:ext cx="129097" cy="173688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5052" extrusionOk="0">
                    <a:moveTo>
                      <a:pt x="3754" y="137"/>
                    </a:moveTo>
                    <a:lnTo>
                      <a:pt x="3686" y="1"/>
                    </a:lnTo>
                    <a:lnTo>
                      <a:pt x="0" y="4915"/>
                    </a:lnTo>
                    <a:lnTo>
                      <a:pt x="205" y="50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2" name="Google Shape;9162;p38"/>
              <p:cNvSpPr/>
              <p:nvPr/>
            </p:nvSpPr>
            <p:spPr>
              <a:xfrm>
                <a:off x="1792890" y="2893991"/>
                <a:ext cx="65735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5871" extrusionOk="0">
                    <a:moveTo>
                      <a:pt x="1775" y="5870"/>
                    </a:moveTo>
                    <a:lnTo>
                      <a:pt x="1912" y="5802"/>
                    </a:lnTo>
                    <a:lnTo>
                      <a:pt x="205" y="0"/>
                    </a:lnTo>
                    <a:lnTo>
                      <a:pt x="0" y="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3" name="Google Shape;9163;p38"/>
              <p:cNvSpPr/>
              <p:nvPr/>
            </p:nvSpPr>
            <p:spPr>
              <a:xfrm>
                <a:off x="1476078" y="3696557"/>
                <a:ext cx="17602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3618" extrusionOk="0">
                    <a:moveTo>
                      <a:pt x="5120" y="68"/>
                    </a:moveTo>
                    <a:lnTo>
                      <a:pt x="5052" y="0"/>
                    </a:lnTo>
                    <a:lnTo>
                      <a:pt x="1" y="3481"/>
                    </a:lnTo>
                    <a:lnTo>
                      <a:pt x="137" y="361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4" name="Google Shape;9164;p38"/>
              <p:cNvSpPr/>
              <p:nvPr/>
            </p:nvSpPr>
            <p:spPr>
              <a:xfrm>
                <a:off x="2485165" y="3041825"/>
                <a:ext cx="93892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117" extrusionOk="0">
                    <a:moveTo>
                      <a:pt x="68" y="2116"/>
                    </a:moveTo>
                    <a:lnTo>
                      <a:pt x="2730" y="205"/>
                    </a:lnTo>
                    <a:lnTo>
                      <a:pt x="2730" y="205"/>
                    </a:lnTo>
                    <a:lnTo>
                      <a:pt x="2594" y="69"/>
                    </a:lnTo>
                    <a:lnTo>
                      <a:pt x="2594" y="69"/>
                    </a:lnTo>
                    <a:lnTo>
                      <a:pt x="2594" y="0"/>
                    </a:lnTo>
                    <a:lnTo>
                      <a:pt x="2594" y="0"/>
                    </a:lnTo>
                    <a:lnTo>
                      <a:pt x="0" y="19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5" name="Google Shape;9165;p38"/>
              <p:cNvSpPr/>
              <p:nvPr/>
            </p:nvSpPr>
            <p:spPr>
              <a:xfrm>
                <a:off x="2097943" y="2896328"/>
                <a:ext cx="75120" cy="201845"/>
              </a:xfrm>
              <a:custGeom>
                <a:avLst/>
                <a:gdLst/>
                <a:ahLst/>
                <a:cxnLst/>
                <a:rect l="l" t="t" r="r" b="b"/>
                <a:pathLst>
                  <a:path w="2185" h="5871" extrusionOk="0">
                    <a:moveTo>
                      <a:pt x="1" y="5802"/>
                    </a:moveTo>
                    <a:lnTo>
                      <a:pt x="137" y="5871"/>
                    </a:lnTo>
                    <a:lnTo>
                      <a:pt x="2185" y="137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6" name="Google Shape;9166;p38"/>
              <p:cNvSpPr/>
              <p:nvPr/>
            </p:nvSpPr>
            <p:spPr>
              <a:xfrm>
                <a:off x="2295078" y="3119248"/>
                <a:ext cx="173688" cy="126759"/>
              </a:xfrm>
              <a:custGeom>
                <a:avLst/>
                <a:gdLst/>
                <a:ahLst/>
                <a:cxnLst/>
                <a:rect l="l" t="t" r="r" b="b"/>
                <a:pathLst>
                  <a:path w="5052" h="3687" extrusionOk="0">
                    <a:moveTo>
                      <a:pt x="0" y="3618"/>
                    </a:moveTo>
                    <a:lnTo>
                      <a:pt x="69" y="3687"/>
                    </a:lnTo>
                    <a:lnTo>
                      <a:pt x="5051" y="206"/>
                    </a:lnTo>
                    <a:lnTo>
                      <a:pt x="491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7" name="Google Shape;9167;p38"/>
              <p:cNvSpPr/>
              <p:nvPr/>
            </p:nvSpPr>
            <p:spPr>
              <a:xfrm>
                <a:off x="2205897" y="2983138"/>
                <a:ext cx="131435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84" extrusionOk="0">
                    <a:moveTo>
                      <a:pt x="1" y="4915"/>
                    </a:moveTo>
                    <a:lnTo>
                      <a:pt x="137" y="4984"/>
                    </a:lnTo>
                    <a:lnTo>
                      <a:pt x="3823" y="137"/>
                    </a:lnTo>
                    <a:lnTo>
                      <a:pt x="361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8" name="Google Shape;9168;p38"/>
              <p:cNvSpPr/>
              <p:nvPr/>
            </p:nvSpPr>
            <p:spPr>
              <a:xfrm>
                <a:off x="2367826" y="3473603"/>
                <a:ext cx="211231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74" extrusionOk="0">
                    <a:moveTo>
                      <a:pt x="0" y="1"/>
                    </a:moveTo>
                    <a:lnTo>
                      <a:pt x="0" y="137"/>
                    </a:lnTo>
                    <a:lnTo>
                      <a:pt x="6143" y="274"/>
                    </a:lnTo>
                    <a:lnTo>
                      <a:pt x="6143" y="6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38"/>
              <p:cNvSpPr/>
              <p:nvPr/>
            </p:nvSpPr>
            <p:spPr>
              <a:xfrm>
                <a:off x="2600132" y="3478313"/>
                <a:ext cx="110325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274" extrusionOk="0">
                    <a:moveTo>
                      <a:pt x="3209" y="205"/>
                    </a:moveTo>
                    <a:lnTo>
                      <a:pt x="3209" y="205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3209" y="0"/>
                    </a:lnTo>
                    <a:lnTo>
                      <a:pt x="1" y="0"/>
                    </a:lnTo>
                    <a:cubicBezTo>
                      <a:pt x="1" y="68"/>
                      <a:pt x="1" y="137"/>
                      <a:pt x="1" y="205"/>
                    </a:cubicBezTo>
                    <a:lnTo>
                      <a:pt x="3209" y="27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38"/>
              <p:cNvSpPr/>
              <p:nvPr/>
            </p:nvSpPr>
            <p:spPr>
              <a:xfrm>
                <a:off x="2201221" y="3790415"/>
                <a:ext cx="124387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3618" h="5120" extrusionOk="0">
                    <a:moveTo>
                      <a:pt x="68" y="0"/>
                    </a:moveTo>
                    <a:lnTo>
                      <a:pt x="0" y="137"/>
                    </a:lnTo>
                    <a:lnTo>
                      <a:pt x="3481" y="5120"/>
                    </a:lnTo>
                    <a:lnTo>
                      <a:pt x="3618" y="498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38"/>
              <p:cNvSpPr/>
              <p:nvPr/>
            </p:nvSpPr>
            <p:spPr>
              <a:xfrm>
                <a:off x="2086220" y="3846729"/>
                <a:ext cx="68072" cy="20418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5939" extrusionOk="0">
                    <a:moveTo>
                      <a:pt x="205" y="1"/>
                    </a:moveTo>
                    <a:lnTo>
                      <a:pt x="0" y="69"/>
                    </a:lnTo>
                    <a:lnTo>
                      <a:pt x="1775" y="5939"/>
                    </a:lnTo>
                    <a:lnTo>
                      <a:pt x="1980" y="587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38"/>
              <p:cNvSpPr/>
              <p:nvPr/>
            </p:nvSpPr>
            <p:spPr>
              <a:xfrm>
                <a:off x="1774118" y="3844391"/>
                <a:ext cx="72782" cy="199507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5803" extrusionOk="0">
                    <a:moveTo>
                      <a:pt x="2116" y="69"/>
                    </a:moveTo>
                    <a:lnTo>
                      <a:pt x="1980" y="0"/>
                    </a:lnTo>
                    <a:lnTo>
                      <a:pt x="0" y="5734"/>
                    </a:lnTo>
                    <a:lnTo>
                      <a:pt x="205" y="580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38"/>
              <p:cNvSpPr/>
              <p:nvPr/>
            </p:nvSpPr>
            <p:spPr>
              <a:xfrm>
                <a:off x="1961833" y="3865501"/>
                <a:ext cx="9420" cy="21123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144" extrusionOk="0">
                    <a:moveTo>
                      <a:pt x="274" y="2117"/>
                    </a:moveTo>
                    <a:lnTo>
                      <a:pt x="274" y="1"/>
                    </a:lnTo>
                    <a:lnTo>
                      <a:pt x="137" y="1"/>
                    </a:lnTo>
                    <a:lnTo>
                      <a:pt x="1" y="6144"/>
                    </a:lnTo>
                    <a:lnTo>
                      <a:pt x="274" y="61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38"/>
              <p:cNvSpPr/>
              <p:nvPr/>
            </p:nvSpPr>
            <p:spPr>
              <a:xfrm>
                <a:off x="1961833" y="2563083"/>
                <a:ext cx="3995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093" extrusionOk="0">
                    <a:moveTo>
                      <a:pt x="1161" y="547"/>
                    </a:moveTo>
                    <a:cubicBezTo>
                      <a:pt x="1161" y="820"/>
                      <a:pt x="888" y="1093"/>
                      <a:pt x="615" y="1093"/>
                    </a:cubicBezTo>
                    <a:cubicBezTo>
                      <a:pt x="274" y="1093"/>
                      <a:pt x="1" y="820"/>
                      <a:pt x="1" y="547"/>
                    </a:cubicBezTo>
                    <a:cubicBezTo>
                      <a:pt x="1" y="206"/>
                      <a:pt x="274" y="1"/>
                      <a:pt x="615" y="1"/>
                    </a:cubicBezTo>
                    <a:cubicBezTo>
                      <a:pt x="888" y="1"/>
                      <a:pt x="1161" y="206"/>
                      <a:pt x="1161" y="5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38"/>
              <p:cNvSpPr/>
              <p:nvPr/>
            </p:nvSpPr>
            <p:spPr>
              <a:xfrm>
                <a:off x="2799605" y="3182611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820" y="1161"/>
                    </a:moveTo>
                    <a:cubicBezTo>
                      <a:pt x="547" y="1229"/>
                      <a:pt x="205" y="1093"/>
                      <a:pt x="137" y="820"/>
                    </a:cubicBezTo>
                    <a:cubicBezTo>
                      <a:pt x="1" y="479"/>
                      <a:pt x="205" y="206"/>
                      <a:pt x="478" y="69"/>
                    </a:cubicBezTo>
                    <a:cubicBezTo>
                      <a:pt x="751" y="1"/>
                      <a:pt x="1093" y="137"/>
                      <a:pt x="1161" y="410"/>
                    </a:cubicBezTo>
                    <a:cubicBezTo>
                      <a:pt x="1298" y="752"/>
                      <a:pt x="1093" y="1025"/>
                      <a:pt x="820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38"/>
              <p:cNvSpPr/>
              <p:nvPr/>
            </p:nvSpPr>
            <p:spPr>
              <a:xfrm>
                <a:off x="1100614" y="3715329"/>
                <a:ext cx="44625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366" extrusionOk="0">
                    <a:moveTo>
                      <a:pt x="888" y="1229"/>
                    </a:moveTo>
                    <a:cubicBezTo>
                      <a:pt x="410" y="1365"/>
                      <a:pt x="0" y="888"/>
                      <a:pt x="205" y="478"/>
                    </a:cubicBezTo>
                    <a:cubicBezTo>
                      <a:pt x="410" y="0"/>
                      <a:pt x="1093" y="68"/>
                      <a:pt x="1229" y="546"/>
                    </a:cubicBezTo>
                    <a:cubicBezTo>
                      <a:pt x="1297" y="819"/>
                      <a:pt x="1161" y="1161"/>
                      <a:pt x="88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38"/>
              <p:cNvSpPr/>
              <p:nvPr/>
            </p:nvSpPr>
            <p:spPr>
              <a:xfrm>
                <a:off x="2466394" y="4175264"/>
                <a:ext cx="4462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30" extrusionOk="0">
                    <a:moveTo>
                      <a:pt x="205" y="956"/>
                    </a:moveTo>
                    <a:cubicBezTo>
                      <a:pt x="0" y="683"/>
                      <a:pt x="68" y="342"/>
                      <a:pt x="341" y="205"/>
                    </a:cubicBezTo>
                    <a:cubicBezTo>
                      <a:pt x="614" y="1"/>
                      <a:pt x="956" y="69"/>
                      <a:pt x="1092" y="274"/>
                    </a:cubicBezTo>
                    <a:cubicBezTo>
                      <a:pt x="1297" y="547"/>
                      <a:pt x="1229" y="888"/>
                      <a:pt x="1024" y="1093"/>
                    </a:cubicBezTo>
                    <a:cubicBezTo>
                      <a:pt x="751" y="1229"/>
                      <a:pt x="410" y="1229"/>
                      <a:pt x="205" y="95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38"/>
              <p:cNvSpPr/>
              <p:nvPr/>
            </p:nvSpPr>
            <p:spPr>
              <a:xfrm>
                <a:off x="1431487" y="2717965"/>
                <a:ext cx="46963" cy="49335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435" extrusionOk="0">
                    <a:moveTo>
                      <a:pt x="274" y="1161"/>
                    </a:moveTo>
                    <a:cubicBezTo>
                      <a:pt x="1" y="547"/>
                      <a:pt x="752" y="1"/>
                      <a:pt x="1229" y="479"/>
                    </a:cubicBezTo>
                    <a:cubicBezTo>
                      <a:pt x="1366" y="752"/>
                      <a:pt x="1298" y="1093"/>
                      <a:pt x="1093" y="1298"/>
                    </a:cubicBezTo>
                    <a:cubicBezTo>
                      <a:pt x="820" y="1434"/>
                      <a:pt x="479" y="1434"/>
                      <a:pt x="274" y="116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38"/>
              <p:cNvSpPr/>
              <p:nvPr/>
            </p:nvSpPr>
            <p:spPr>
              <a:xfrm>
                <a:off x="1412716" y="4154155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78" y="615"/>
                    </a:moveTo>
                    <a:cubicBezTo>
                      <a:pt x="888" y="0"/>
                      <a:pt x="1775" y="683"/>
                      <a:pt x="1366" y="1297"/>
                    </a:cubicBezTo>
                    <a:cubicBezTo>
                      <a:pt x="888" y="1843"/>
                      <a:pt x="1" y="1229"/>
                      <a:pt x="478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38"/>
              <p:cNvSpPr/>
              <p:nvPr/>
            </p:nvSpPr>
            <p:spPr>
              <a:xfrm>
                <a:off x="2473407" y="2725013"/>
                <a:ext cx="61059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1844" extrusionOk="0">
                    <a:moveTo>
                      <a:pt x="410" y="615"/>
                    </a:moveTo>
                    <a:cubicBezTo>
                      <a:pt x="888" y="1"/>
                      <a:pt x="1776" y="683"/>
                      <a:pt x="1366" y="1297"/>
                    </a:cubicBezTo>
                    <a:cubicBezTo>
                      <a:pt x="888" y="1844"/>
                      <a:pt x="1" y="1229"/>
                      <a:pt x="410" y="61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38"/>
              <p:cNvSpPr/>
              <p:nvPr/>
            </p:nvSpPr>
            <p:spPr>
              <a:xfrm>
                <a:off x="1105324" y="3168549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87" y="137"/>
                    </a:moveTo>
                    <a:cubicBezTo>
                      <a:pt x="1297" y="273"/>
                      <a:pt x="1365" y="888"/>
                      <a:pt x="887" y="1161"/>
                    </a:cubicBezTo>
                    <a:cubicBezTo>
                      <a:pt x="478" y="1365"/>
                      <a:pt x="0" y="888"/>
                      <a:pt x="137" y="478"/>
                    </a:cubicBezTo>
                    <a:cubicBezTo>
                      <a:pt x="273" y="137"/>
                      <a:pt x="546" y="0"/>
                      <a:pt x="887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38"/>
              <p:cNvSpPr/>
              <p:nvPr/>
            </p:nvSpPr>
            <p:spPr>
              <a:xfrm>
                <a:off x="2794929" y="3731762"/>
                <a:ext cx="46963" cy="4696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366" extrusionOk="0">
                    <a:moveTo>
                      <a:pt x="819" y="68"/>
                    </a:moveTo>
                    <a:cubicBezTo>
                      <a:pt x="1297" y="273"/>
                      <a:pt x="1365" y="887"/>
                      <a:pt x="887" y="1092"/>
                    </a:cubicBezTo>
                    <a:cubicBezTo>
                      <a:pt x="478" y="1365"/>
                      <a:pt x="0" y="887"/>
                      <a:pt x="137" y="478"/>
                    </a:cubicBezTo>
                    <a:cubicBezTo>
                      <a:pt x="205" y="137"/>
                      <a:pt x="546" y="0"/>
                      <a:pt x="819" y="6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38"/>
              <p:cNvSpPr/>
              <p:nvPr/>
            </p:nvSpPr>
            <p:spPr>
              <a:xfrm>
                <a:off x="2196511" y="2748494"/>
                <a:ext cx="352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1025" extrusionOk="0">
                    <a:moveTo>
                      <a:pt x="956" y="614"/>
                    </a:moveTo>
                    <a:cubicBezTo>
                      <a:pt x="888" y="888"/>
                      <a:pt x="615" y="1024"/>
                      <a:pt x="342" y="956"/>
                    </a:cubicBezTo>
                    <a:cubicBezTo>
                      <a:pt x="137" y="888"/>
                      <a:pt x="1" y="614"/>
                      <a:pt x="69" y="341"/>
                    </a:cubicBezTo>
                    <a:cubicBezTo>
                      <a:pt x="137" y="68"/>
                      <a:pt x="410" y="0"/>
                      <a:pt x="683" y="68"/>
                    </a:cubicBezTo>
                    <a:cubicBezTo>
                      <a:pt x="888" y="137"/>
                      <a:pt x="1024" y="410"/>
                      <a:pt x="956" y="61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38"/>
              <p:cNvSpPr/>
              <p:nvPr/>
            </p:nvSpPr>
            <p:spPr>
              <a:xfrm>
                <a:off x="1717804" y="4158831"/>
                <a:ext cx="30529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888" h="1093" extrusionOk="0">
                    <a:moveTo>
                      <a:pt x="887" y="683"/>
                    </a:moveTo>
                    <a:cubicBezTo>
                      <a:pt x="614" y="1093"/>
                      <a:pt x="0" y="888"/>
                      <a:pt x="0" y="410"/>
                    </a:cubicBezTo>
                    <a:cubicBezTo>
                      <a:pt x="273" y="1"/>
                      <a:pt x="887" y="206"/>
                      <a:pt x="887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38"/>
              <p:cNvSpPr/>
              <p:nvPr/>
            </p:nvSpPr>
            <p:spPr>
              <a:xfrm>
                <a:off x="2694024" y="3454831"/>
                <a:ext cx="39915" cy="42287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230" extrusionOk="0">
                    <a:moveTo>
                      <a:pt x="751" y="1229"/>
                    </a:moveTo>
                    <a:cubicBezTo>
                      <a:pt x="0" y="1229"/>
                      <a:pt x="1160" y="1"/>
                      <a:pt x="1160" y="751"/>
                    </a:cubicBezTo>
                    <a:cubicBezTo>
                      <a:pt x="1160" y="1024"/>
                      <a:pt x="956" y="1229"/>
                      <a:pt x="751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38"/>
              <p:cNvSpPr/>
              <p:nvPr/>
            </p:nvSpPr>
            <p:spPr>
              <a:xfrm>
                <a:off x="1210905" y="3433722"/>
                <a:ext cx="42287" cy="42253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29" extrusionOk="0">
                    <a:moveTo>
                      <a:pt x="478" y="1229"/>
                    </a:moveTo>
                    <a:cubicBezTo>
                      <a:pt x="205" y="1229"/>
                      <a:pt x="1" y="1024"/>
                      <a:pt x="1" y="751"/>
                    </a:cubicBezTo>
                    <a:cubicBezTo>
                      <a:pt x="1" y="0"/>
                      <a:pt x="1229" y="1229"/>
                      <a:pt x="478" y="122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38"/>
              <p:cNvSpPr/>
              <p:nvPr/>
            </p:nvSpPr>
            <p:spPr>
              <a:xfrm>
                <a:off x="2177739" y="4165879"/>
                <a:ext cx="32902" cy="35239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025" extrusionOk="0">
                    <a:moveTo>
                      <a:pt x="1" y="683"/>
                    </a:moveTo>
                    <a:cubicBezTo>
                      <a:pt x="1" y="205"/>
                      <a:pt x="615" y="1"/>
                      <a:pt x="888" y="410"/>
                    </a:cubicBezTo>
                    <a:cubicBezTo>
                      <a:pt x="956" y="615"/>
                      <a:pt x="820" y="888"/>
                      <a:pt x="547" y="1024"/>
                    </a:cubicBezTo>
                    <a:cubicBezTo>
                      <a:pt x="342" y="1024"/>
                      <a:pt x="69" y="888"/>
                      <a:pt x="1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38"/>
              <p:cNvSpPr/>
              <p:nvPr/>
            </p:nvSpPr>
            <p:spPr>
              <a:xfrm>
                <a:off x="1734203" y="2741446"/>
                <a:ext cx="37612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1025" extrusionOk="0">
                    <a:moveTo>
                      <a:pt x="69" y="683"/>
                    </a:moveTo>
                    <a:cubicBezTo>
                      <a:pt x="1" y="410"/>
                      <a:pt x="137" y="137"/>
                      <a:pt x="410" y="69"/>
                    </a:cubicBezTo>
                    <a:cubicBezTo>
                      <a:pt x="615" y="0"/>
                      <a:pt x="888" y="137"/>
                      <a:pt x="957" y="342"/>
                    </a:cubicBezTo>
                    <a:cubicBezTo>
                      <a:pt x="1093" y="615"/>
                      <a:pt x="957" y="888"/>
                      <a:pt x="683" y="956"/>
                    </a:cubicBezTo>
                    <a:cubicBezTo>
                      <a:pt x="410" y="1024"/>
                      <a:pt x="206" y="888"/>
                      <a:pt x="69" y="6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38"/>
              <p:cNvSpPr/>
              <p:nvPr/>
            </p:nvSpPr>
            <p:spPr>
              <a:xfrm>
                <a:off x="1344678" y="3874886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298" extrusionOk="0">
                    <a:moveTo>
                      <a:pt x="273" y="410"/>
                    </a:moveTo>
                    <a:cubicBezTo>
                      <a:pt x="751" y="1"/>
                      <a:pt x="1297" y="752"/>
                      <a:pt x="819" y="1161"/>
                    </a:cubicBezTo>
                    <a:cubicBezTo>
                      <a:pt x="615" y="1298"/>
                      <a:pt x="342" y="1229"/>
                      <a:pt x="137" y="1025"/>
                    </a:cubicBezTo>
                    <a:cubicBezTo>
                      <a:pt x="0" y="820"/>
                      <a:pt x="68" y="547"/>
                      <a:pt x="273" y="41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9190;p38"/>
              <p:cNvSpPr/>
              <p:nvPr/>
            </p:nvSpPr>
            <p:spPr>
              <a:xfrm>
                <a:off x="2564927" y="3023053"/>
                <a:ext cx="46997" cy="49301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1434" extrusionOk="0">
                    <a:moveTo>
                      <a:pt x="274" y="205"/>
                    </a:moveTo>
                    <a:cubicBezTo>
                      <a:pt x="479" y="0"/>
                      <a:pt x="752" y="69"/>
                      <a:pt x="888" y="273"/>
                    </a:cubicBezTo>
                    <a:cubicBezTo>
                      <a:pt x="1366" y="819"/>
                      <a:pt x="479" y="1434"/>
                      <a:pt x="137" y="819"/>
                    </a:cubicBezTo>
                    <a:cubicBezTo>
                      <a:pt x="1" y="615"/>
                      <a:pt x="69" y="342"/>
                      <a:pt x="274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9191;p38"/>
              <p:cNvSpPr/>
              <p:nvPr/>
            </p:nvSpPr>
            <p:spPr>
              <a:xfrm>
                <a:off x="1361111" y="3006619"/>
                <a:ext cx="35205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1024" h="1025" extrusionOk="0">
                    <a:moveTo>
                      <a:pt x="751" y="137"/>
                    </a:moveTo>
                    <a:cubicBezTo>
                      <a:pt x="956" y="274"/>
                      <a:pt x="1024" y="615"/>
                      <a:pt x="819" y="820"/>
                    </a:cubicBezTo>
                    <a:cubicBezTo>
                      <a:pt x="683" y="956"/>
                      <a:pt x="410" y="1024"/>
                      <a:pt x="273" y="888"/>
                    </a:cubicBezTo>
                    <a:cubicBezTo>
                      <a:pt x="0" y="751"/>
                      <a:pt x="0" y="410"/>
                      <a:pt x="137" y="205"/>
                    </a:cubicBezTo>
                    <a:cubicBezTo>
                      <a:pt x="273" y="69"/>
                      <a:pt x="546" y="0"/>
                      <a:pt x="751" y="13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9192;p38"/>
              <p:cNvSpPr/>
              <p:nvPr/>
            </p:nvSpPr>
            <p:spPr>
              <a:xfrm>
                <a:off x="2550866" y="3898368"/>
                <a:ext cx="42287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093" extrusionOk="0">
                    <a:moveTo>
                      <a:pt x="888" y="205"/>
                    </a:moveTo>
                    <a:cubicBezTo>
                      <a:pt x="1229" y="410"/>
                      <a:pt x="1093" y="956"/>
                      <a:pt x="683" y="1024"/>
                    </a:cubicBezTo>
                    <a:cubicBezTo>
                      <a:pt x="273" y="1092"/>
                      <a:pt x="0" y="615"/>
                      <a:pt x="205" y="273"/>
                    </a:cubicBezTo>
                    <a:cubicBezTo>
                      <a:pt x="342" y="69"/>
                      <a:pt x="683" y="0"/>
                      <a:pt x="888" y="20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193" name="Google Shape;9193;p38"/>
          <p:cNvSpPr txBox="1">
            <a:spLocks noGrp="1"/>
          </p:cNvSpPr>
          <p:nvPr>
            <p:ph type="title"/>
          </p:nvPr>
        </p:nvSpPr>
        <p:spPr>
          <a:xfrm>
            <a:off x="2213403" y="539500"/>
            <a:ext cx="4717200" cy="10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94" name="Google Shape;9194;p38"/>
          <p:cNvSpPr txBox="1"/>
          <p:nvPr/>
        </p:nvSpPr>
        <p:spPr>
          <a:xfrm>
            <a:off x="2807550" y="3527125"/>
            <a:ext cx="3528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CREDITS</a:t>
            </a: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: This presentation template was created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infographics &amp; images by </a:t>
            </a:r>
            <a:r>
              <a:rPr lang="en" sz="1100" b="1">
                <a:solidFill>
                  <a:srgbClr val="FFFFFF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95" name="Google Shape;9195;p38"/>
          <p:cNvSpPr txBox="1">
            <a:spLocks noGrp="1"/>
          </p:cNvSpPr>
          <p:nvPr>
            <p:ph type="subTitle" idx="1"/>
          </p:nvPr>
        </p:nvSpPr>
        <p:spPr>
          <a:xfrm>
            <a:off x="3068751" y="1649494"/>
            <a:ext cx="3007500" cy="12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9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97" name="Google Shape;9197;p39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9198" name="Google Shape;9198;p3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3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3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3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02" name="Google Shape;9202;p3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203" name="Google Shape;9203;p3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9204;p3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5" name="Google Shape;9205;p39"/>
          <p:cNvGrpSpPr/>
          <p:nvPr/>
        </p:nvGrpSpPr>
        <p:grpSpPr>
          <a:xfrm rot="-8876011" flipH="1">
            <a:off x="7607197" y="3750038"/>
            <a:ext cx="629240" cy="912885"/>
            <a:chOff x="6323038" y="1299778"/>
            <a:chExt cx="646037" cy="937252"/>
          </a:xfrm>
        </p:grpSpPr>
        <p:grpSp>
          <p:nvGrpSpPr>
            <p:cNvPr id="9206" name="Google Shape;9206;p39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207" name="Google Shape;9207;p39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9208;p39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9209;p3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9210;p39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9211;p39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9212;p39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3" name="Google Shape;9213;p39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214" name="Google Shape;9214;p39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9215;p39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39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39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39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9219;p39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0" name="Google Shape;9220;p39"/>
          <p:cNvGrpSpPr/>
          <p:nvPr/>
        </p:nvGrpSpPr>
        <p:grpSpPr>
          <a:xfrm flipH="1">
            <a:off x="895007" y="2408169"/>
            <a:ext cx="351577" cy="358653"/>
            <a:chOff x="1346595" y="2866919"/>
            <a:chExt cx="351577" cy="358653"/>
          </a:xfrm>
        </p:grpSpPr>
        <p:sp>
          <p:nvSpPr>
            <p:cNvPr id="9221" name="Google Shape;9221;p39"/>
            <p:cNvSpPr/>
            <p:nvPr/>
          </p:nvSpPr>
          <p:spPr>
            <a:xfrm rot="4024300">
              <a:off x="14217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39"/>
            <p:cNvSpPr/>
            <p:nvPr/>
          </p:nvSpPr>
          <p:spPr>
            <a:xfrm rot="4024300">
              <a:off x="1554278" y="2874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39"/>
            <p:cNvSpPr/>
            <p:nvPr/>
          </p:nvSpPr>
          <p:spPr>
            <a:xfrm rot="4024300">
              <a:off x="1514878" y="305662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39"/>
            <p:cNvSpPr/>
            <p:nvPr/>
          </p:nvSpPr>
          <p:spPr>
            <a:xfrm rot="4024300">
              <a:off x="1660628" y="299495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39"/>
            <p:cNvSpPr/>
            <p:nvPr/>
          </p:nvSpPr>
          <p:spPr>
            <a:xfrm rot="4024300">
              <a:off x="1348453" y="3100277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39"/>
            <p:cNvSpPr/>
            <p:nvPr/>
          </p:nvSpPr>
          <p:spPr>
            <a:xfrm rot="4024300">
              <a:off x="1554278" y="3189902"/>
              <a:ext cx="35686" cy="27687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7" name="Google Shape;9227;p39"/>
          <p:cNvGrpSpPr/>
          <p:nvPr/>
        </p:nvGrpSpPr>
        <p:grpSpPr>
          <a:xfrm flipH="1">
            <a:off x="7143582" y="850653"/>
            <a:ext cx="1384257" cy="1427289"/>
            <a:chOff x="1100614" y="2563083"/>
            <a:chExt cx="1743616" cy="1797593"/>
          </a:xfrm>
        </p:grpSpPr>
        <p:sp>
          <p:nvSpPr>
            <p:cNvPr id="9228" name="Google Shape;9228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7" name="Google Shape;9307;p39"/>
          <p:cNvGrpSpPr/>
          <p:nvPr/>
        </p:nvGrpSpPr>
        <p:grpSpPr>
          <a:xfrm>
            <a:off x="6986003" y="3795311"/>
            <a:ext cx="683075" cy="712296"/>
            <a:chOff x="1609851" y="1570464"/>
            <a:chExt cx="1473733" cy="1539433"/>
          </a:xfrm>
        </p:grpSpPr>
        <p:sp>
          <p:nvSpPr>
            <p:cNvPr id="9308" name="Google Shape;9308;p3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3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3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3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3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3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3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3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3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3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3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3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3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3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3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3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3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3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3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3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3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3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3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3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3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3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3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3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3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3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3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3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3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3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3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3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3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3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3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3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3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3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3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3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3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3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3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3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3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3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3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3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3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3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3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3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3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3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3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3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3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3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3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3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3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3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3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3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3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3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3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3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3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3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3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3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3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3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3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3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8" name="Google Shape;9388;p39"/>
          <p:cNvGrpSpPr/>
          <p:nvPr/>
        </p:nvGrpSpPr>
        <p:grpSpPr>
          <a:xfrm flipH="1">
            <a:off x="1105131" y="2225066"/>
            <a:ext cx="942424" cy="971779"/>
            <a:chOff x="1100614" y="2563083"/>
            <a:chExt cx="1743616" cy="1797593"/>
          </a:xfrm>
        </p:grpSpPr>
        <p:sp>
          <p:nvSpPr>
            <p:cNvPr id="9389" name="Google Shape;9389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8" name="Google Shape;9468;p39"/>
          <p:cNvGrpSpPr/>
          <p:nvPr/>
        </p:nvGrpSpPr>
        <p:grpSpPr>
          <a:xfrm flipH="1">
            <a:off x="754427" y="1714944"/>
            <a:ext cx="705467" cy="727486"/>
            <a:chOff x="1100614" y="2563083"/>
            <a:chExt cx="1743616" cy="1797593"/>
          </a:xfrm>
        </p:grpSpPr>
        <p:sp>
          <p:nvSpPr>
            <p:cNvPr id="9469" name="Google Shape;9469;p39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39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39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39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39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39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39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39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39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39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39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39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39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39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39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39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39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39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39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39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39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39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39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39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39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39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39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39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39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39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39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39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39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39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39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39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39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39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39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39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39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39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39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39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39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39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39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39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39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39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39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39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39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39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39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39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39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39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39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39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39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39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39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39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39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39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39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39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39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39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39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39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39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39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39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39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39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39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39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9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49" name="Google Shape;9549;p40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9550" name="Google Shape;9550;p40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40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40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40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54" name="Google Shape;9554;p40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555" name="Google Shape;9555;p40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40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7" name="Google Shape;9557;p40"/>
          <p:cNvGrpSpPr/>
          <p:nvPr/>
        </p:nvGrpSpPr>
        <p:grpSpPr>
          <a:xfrm rot="9098584" flipH="1">
            <a:off x="691956" y="1834399"/>
            <a:ext cx="629221" cy="912856"/>
            <a:chOff x="6323038" y="1299778"/>
            <a:chExt cx="646037" cy="937252"/>
          </a:xfrm>
        </p:grpSpPr>
        <p:grpSp>
          <p:nvGrpSpPr>
            <p:cNvPr id="9558" name="Google Shape;9558;p40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559" name="Google Shape;9559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40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40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40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40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40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5" name="Google Shape;9565;p40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566" name="Google Shape;9566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40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40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40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40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40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72" name="Google Shape;9572;p40"/>
          <p:cNvGrpSpPr/>
          <p:nvPr/>
        </p:nvGrpSpPr>
        <p:grpSpPr>
          <a:xfrm flipH="1">
            <a:off x="7431871" y="3509174"/>
            <a:ext cx="910516" cy="938883"/>
            <a:chOff x="1100614" y="2563083"/>
            <a:chExt cx="1743616" cy="1797593"/>
          </a:xfrm>
        </p:grpSpPr>
        <p:sp>
          <p:nvSpPr>
            <p:cNvPr id="9573" name="Google Shape;9573;p40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40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40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40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40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40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40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40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40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40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40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40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40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40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40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40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40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40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40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40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40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40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40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40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40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40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40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40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40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40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40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40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40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40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40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40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40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40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40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40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40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40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40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40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40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40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40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40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40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40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40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40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40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40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40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40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40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40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40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40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40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40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40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40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40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40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40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40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40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40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40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40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40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40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40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40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40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40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40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2" name="Google Shape;9652;p40"/>
          <p:cNvGrpSpPr/>
          <p:nvPr/>
        </p:nvGrpSpPr>
        <p:grpSpPr>
          <a:xfrm>
            <a:off x="512928" y="732561"/>
            <a:ext cx="683075" cy="712296"/>
            <a:chOff x="1609851" y="1570464"/>
            <a:chExt cx="1473733" cy="1539433"/>
          </a:xfrm>
        </p:grpSpPr>
        <p:sp>
          <p:nvSpPr>
            <p:cNvPr id="9653" name="Google Shape;9653;p40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40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40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40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40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40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40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40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40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40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40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40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40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40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40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40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40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40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40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40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40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40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40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40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40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40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40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40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40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40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40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40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40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40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40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40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40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40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40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40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40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40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40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40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40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40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40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40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40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40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40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40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40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40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40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40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40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40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40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40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40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40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40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40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40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40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40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40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40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40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40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40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40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40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40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40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40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40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40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40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3" name="Google Shape;9733;p40"/>
          <p:cNvGrpSpPr/>
          <p:nvPr/>
        </p:nvGrpSpPr>
        <p:grpSpPr>
          <a:xfrm rot="-8876011" flipH="1">
            <a:off x="761972" y="1025113"/>
            <a:ext cx="629240" cy="912885"/>
            <a:chOff x="6323038" y="1299778"/>
            <a:chExt cx="646037" cy="937252"/>
          </a:xfrm>
        </p:grpSpPr>
        <p:grpSp>
          <p:nvGrpSpPr>
            <p:cNvPr id="9734" name="Google Shape;9734;p40"/>
            <p:cNvGrpSpPr/>
            <p:nvPr/>
          </p:nvGrpSpPr>
          <p:grpSpPr>
            <a:xfrm rot="-6112678" flipH="1">
              <a:off x="6245575" y="1566934"/>
              <a:ext cx="873001" cy="402940"/>
              <a:chOff x="1055189" y="738895"/>
              <a:chExt cx="811232" cy="374464"/>
            </a:xfrm>
          </p:grpSpPr>
          <p:sp>
            <p:nvSpPr>
              <p:cNvPr id="9735" name="Google Shape;9735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40"/>
              <p:cNvSpPr/>
              <p:nvPr/>
            </p:nvSpPr>
            <p:spPr>
              <a:xfrm>
                <a:off x="1508752" y="107391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40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40"/>
              <p:cNvSpPr/>
              <p:nvPr/>
            </p:nvSpPr>
            <p:spPr>
              <a:xfrm>
                <a:off x="1055189" y="76420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40"/>
              <p:cNvSpPr/>
              <p:nvPr/>
            </p:nvSpPr>
            <p:spPr>
              <a:xfrm>
                <a:off x="1785003" y="743037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40"/>
              <p:cNvSpPr/>
              <p:nvPr/>
            </p:nvSpPr>
            <p:spPr>
              <a:xfrm>
                <a:off x="1830766" y="1085648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1" name="Google Shape;9741;p40"/>
            <p:cNvGrpSpPr/>
            <p:nvPr/>
          </p:nvGrpSpPr>
          <p:grpSpPr>
            <a:xfrm rot="1827528" flipH="1">
              <a:off x="6397570" y="1400567"/>
              <a:ext cx="469672" cy="421982"/>
              <a:chOff x="1426959" y="511745"/>
              <a:chExt cx="436454" cy="392156"/>
            </a:xfrm>
          </p:grpSpPr>
          <p:sp>
            <p:nvSpPr>
              <p:cNvPr id="9742" name="Google Shape;9742;p40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40"/>
              <p:cNvSpPr/>
              <p:nvPr/>
            </p:nvSpPr>
            <p:spPr>
              <a:xfrm>
                <a:off x="1674606" y="56906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40"/>
              <p:cNvSpPr/>
              <p:nvPr/>
            </p:nvSpPr>
            <p:spPr>
              <a:xfrm>
                <a:off x="1827730" y="827132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40"/>
              <p:cNvSpPr/>
              <p:nvPr/>
            </p:nvSpPr>
            <p:spPr>
              <a:xfrm>
                <a:off x="1515561" y="71534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6" name="Google Shape;9746;p40"/>
              <p:cNvSpPr/>
              <p:nvPr/>
            </p:nvSpPr>
            <p:spPr>
              <a:xfrm>
                <a:off x="1677649" y="790554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7" name="Google Shape;9747;p40"/>
              <p:cNvSpPr/>
              <p:nvPr/>
            </p:nvSpPr>
            <p:spPr>
              <a:xfrm>
                <a:off x="1426959" y="511745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8" name="Google Shape;9748;p40"/>
          <p:cNvGrpSpPr/>
          <p:nvPr/>
        </p:nvGrpSpPr>
        <p:grpSpPr>
          <a:xfrm rot="-2700000">
            <a:off x="7980940" y="3371101"/>
            <a:ext cx="243472" cy="227394"/>
            <a:chOff x="8049700" y="765200"/>
            <a:chExt cx="243474" cy="227396"/>
          </a:xfrm>
        </p:grpSpPr>
        <p:sp>
          <p:nvSpPr>
            <p:cNvPr id="9749" name="Google Shape;9749;p40"/>
            <p:cNvSpPr/>
            <p:nvPr/>
          </p:nvSpPr>
          <p:spPr>
            <a:xfrm>
              <a:off x="8049700" y="76520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14" y="0"/>
                    <a:pt x="0" y="1028"/>
                    <a:pt x="676" y="1028"/>
                  </a:cubicBezTo>
                  <a:cubicBezTo>
                    <a:pt x="1324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40"/>
            <p:cNvSpPr/>
            <p:nvPr/>
          </p:nvSpPr>
          <p:spPr>
            <a:xfrm>
              <a:off x="8188925" y="96319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40"/>
            <p:cNvSpPr/>
            <p:nvPr/>
          </p:nvSpPr>
          <p:spPr>
            <a:xfrm>
              <a:off x="8255309" y="772430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40"/>
            <p:cNvSpPr/>
            <p:nvPr/>
          </p:nvSpPr>
          <p:spPr>
            <a:xfrm>
              <a:off x="8152290" y="831187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1_1_1">
    <p:spTree>
      <p:nvGrpSpPr>
        <p:cNvPr id="1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54" name="Google Shape;9754;p41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9755" name="Google Shape;9755;p41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41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41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41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9" name="Google Shape;9759;p41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9760" name="Google Shape;9760;p41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1" name="Google Shape;9761;p41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62" name="Google Shape;9762;p41"/>
          <p:cNvGrpSpPr/>
          <p:nvPr/>
        </p:nvGrpSpPr>
        <p:grpSpPr>
          <a:xfrm flipH="1">
            <a:off x="7270606" y="1737774"/>
            <a:ext cx="588819" cy="607407"/>
            <a:chOff x="1100614" y="2563083"/>
            <a:chExt cx="1743616" cy="1797593"/>
          </a:xfrm>
        </p:grpSpPr>
        <p:sp>
          <p:nvSpPr>
            <p:cNvPr id="9763" name="Google Shape;9763;p41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41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41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41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41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41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41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41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41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41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41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41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41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41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41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41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41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41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41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41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41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41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41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41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41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41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41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41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41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41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41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41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41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41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41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41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41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41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41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41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41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41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41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41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41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41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41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41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41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41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41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41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41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41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41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41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41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41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41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41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41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41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41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41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41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41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41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41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41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41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41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41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41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41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41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41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41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41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41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2" name="Google Shape;9842;p41"/>
          <p:cNvGrpSpPr/>
          <p:nvPr/>
        </p:nvGrpSpPr>
        <p:grpSpPr>
          <a:xfrm rot="1295660">
            <a:off x="2117248" y="3551928"/>
            <a:ext cx="832906" cy="868722"/>
            <a:chOff x="1609851" y="1570464"/>
            <a:chExt cx="1473733" cy="1539433"/>
          </a:xfrm>
        </p:grpSpPr>
        <p:sp>
          <p:nvSpPr>
            <p:cNvPr id="9843" name="Google Shape;9843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3" name="Google Shape;9923;p41"/>
          <p:cNvGrpSpPr/>
          <p:nvPr/>
        </p:nvGrpSpPr>
        <p:grpSpPr>
          <a:xfrm rot="1295572">
            <a:off x="526897" y="3200249"/>
            <a:ext cx="1914151" cy="1072592"/>
            <a:chOff x="428631" y="3110683"/>
            <a:chExt cx="1914197" cy="1072618"/>
          </a:xfrm>
        </p:grpSpPr>
        <p:grpSp>
          <p:nvGrpSpPr>
            <p:cNvPr id="9924" name="Google Shape;9924;p41"/>
            <p:cNvGrpSpPr/>
            <p:nvPr/>
          </p:nvGrpSpPr>
          <p:grpSpPr>
            <a:xfrm rot="-7101416" flipH="1">
              <a:off x="665108" y="3147900"/>
              <a:ext cx="629221" cy="912856"/>
              <a:chOff x="6323038" y="1299778"/>
              <a:chExt cx="646037" cy="937252"/>
            </a:xfrm>
          </p:grpSpPr>
          <p:grpSp>
            <p:nvGrpSpPr>
              <p:cNvPr id="9925" name="Google Shape;9925;p41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9926" name="Google Shape;9926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7" name="Google Shape;9927;p41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8" name="Google Shape;9928;p4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9" name="Google Shape;9929;p41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0" name="Google Shape;9930;p41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1" name="Google Shape;9931;p41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32" name="Google Shape;9932;p41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9933" name="Google Shape;9933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4" name="Google Shape;9934;p41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5" name="Google Shape;9935;p41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6" name="Google Shape;9936;p41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7" name="Google Shape;9937;p41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8" name="Google Shape;9938;p41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939" name="Google Shape;9939;p41"/>
            <p:cNvGrpSpPr/>
            <p:nvPr/>
          </p:nvGrpSpPr>
          <p:grpSpPr>
            <a:xfrm rot="-3476011" flipH="1">
              <a:off x="1474371" y="3217913"/>
              <a:ext cx="629240" cy="912885"/>
              <a:chOff x="6323038" y="1299778"/>
              <a:chExt cx="646037" cy="937252"/>
            </a:xfrm>
          </p:grpSpPr>
          <p:grpSp>
            <p:nvGrpSpPr>
              <p:cNvPr id="9940" name="Google Shape;9940;p41"/>
              <p:cNvGrpSpPr/>
              <p:nvPr/>
            </p:nvGrpSpPr>
            <p:grpSpPr>
              <a:xfrm rot="-6112678" flipH="1">
                <a:off x="6245575" y="1566934"/>
                <a:ext cx="873001" cy="402940"/>
                <a:chOff x="1055189" y="738895"/>
                <a:chExt cx="811232" cy="374464"/>
              </a:xfrm>
            </p:grpSpPr>
            <p:sp>
              <p:nvSpPr>
                <p:cNvPr id="9941" name="Google Shape;9941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2" name="Google Shape;9942;p41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3" name="Google Shape;9943;p41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4" name="Google Shape;9944;p41"/>
                <p:cNvSpPr/>
                <p:nvPr/>
              </p:nvSpPr>
              <p:spPr>
                <a:xfrm>
                  <a:off x="1055189" y="764206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5" name="Google Shape;9945;p41"/>
                <p:cNvSpPr/>
                <p:nvPr/>
              </p:nvSpPr>
              <p:spPr>
                <a:xfrm>
                  <a:off x="1785003" y="743037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6" name="Google Shape;9946;p41"/>
                <p:cNvSpPr/>
                <p:nvPr/>
              </p:nvSpPr>
              <p:spPr>
                <a:xfrm>
                  <a:off x="1830766" y="1085648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947" name="Google Shape;9947;p41"/>
              <p:cNvGrpSpPr/>
              <p:nvPr/>
            </p:nvGrpSpPr>
            <p:grpSpPr>
              <a:xfrm rot="1827528" flipH="1">
                <a:off x="6397570" y="1400567"/>
                <a:ext cx="469672" cy="421982"/>
                <a:chOff x="1426959" y="511745"/>
                <a:chExt cx="436454" cy="392156"/>
              </a:xfrm>
            </p:grpSpPr>
            <p:sp>
              <p:nvSpPr>
                <p:cNvPr id="9948" name="Google Shape;9948;p41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9" name="Google Shape;9949;p41"/>
                <p:cNvSpPr/>
                <p:nvPr/>
              </p:nvSpPr>
              <p:spPr>
                <a:xfrm>
                  <a:off x="1674606" y="56906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0" name="Google Shape;9950;p41"/>
                <p:cNvSpPr/>
                <p:nvPr/>
              </p:nvSpPr>
              <p:spPr>
                <a:xfrm>
                  <a:off x="1827730" y="827132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1" name="Google Shape;9951;p41"/>
                <p:cNvSpPr/>
                <p:nvPr/>
              </p:nvSpPr>
              <p:spPr>
                <a:xfrm>
                  <a:off x="1515561" y="7153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2" name="Google Shape;9952;p41"/>
                <p:cNvSpPr/>
                <p:nvPr/>
              </p:nvSpPr>
              <p:spPr>
                <a:xfrm>
                  <a:off x="1677649" y="790554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3" name="Google Shape;9953;p41"/>
                <p:cNvSpPr/>
                <p:nvPr/>
              </p:nvSpPr>
              <p:spPr>
                <a:xfrm>
                  <a:off x="1426959" y="511745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954" name="Google Shape;9954;p41"/>
          <p:cNvGrpSpPr/>
          <p:nvPr/>
        </p:nvGrpSpPr>
        <p:grpSpPr>
          <a:xfrm rot="-1404239">
            <a:off x="2429523" y="4362066"/>
            <a:ext cx="243467" cy="227389"/>
            <a:chOff x="8049700" y="765200"/>
            <a:chExt cx="243474" cy="227396"/>
          </a:xfrm>
        </p:grpSpPr>
        <p:sp>
          <p:nvSpPr>
            <p:cNvPr id="9955" name="Google Shape;9955;p41"/>
            <p:cNvSpPr/>
            <p:nvPr/>
          </p:nvSpPr>
          <p:spPr>
            <a:xfrm>
              <a:off x="8049700" y="76520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14" y="0"/>
                    <a:pt x="0" y="1028"/>
                    <a:pt x="676" y="1028"/>
                  </a:cubicBezTo>
                  <a:cubicBezTo>
                    <a:pt x="1324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41"/>
            <p:cNvSpPr/>
            <p:nvPr/>
          </p:nvSpPr>
          <p:spPr>
            <a:xfrm>
              <a:off x="8188925" y="963190"/>
              <a:ext cx="38237" cy="29406"/>
            </a:xfrm>
            <a:custGeom>
              <a:avLst/>
              <a:gdLst/>
              <a:ahLst/>
              <a:cxnLst/>
              <a:rect l="l" t="t" r="r" b="b"/>
              <a:pathLst>
                <a:path w="1338" h="1029" extrusionOk="0">
                  <a:moveTo>
                    <a:pt x="676" y="0"/>
                  </a:moveTo>
                  <a:cubicBezTo>
                    <a:pt x="0" y="0"/>
                    <a:pt x="14" y="1028"/>
                    <a:pt x="676" y="1028"/>
                  </a:cubicBezTo>
                  <a:cubicBezTo>
                    <a:pt x="1338" y="1028"/>
                    <a:pt x="1338" y="0"/>
                    <a:pt x="6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41"/>
            <p:cNvSpPr/>
            <p:nvPr/>
          </p:nvSpPr>
          <p:spPr>
            <a:xfrm>
              <a:off x="8255309" y="772430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41"/>
            <p:cNvSpPr/>
            <p:nvPr/>
          </p:nvSpPr>
          <p:spPr>
            <a:xfrm>
              <a:off x="8152290" y="831187"/>
              <a:ext cx="37865" cy="29406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9" name="Google Shape;9959;p41"/>
          <p:cNvGrpSpPr/>
          <p:nvPr/>
        </p:nvGrpSpPr>
        <p:grpSpPr>
          <a:xfrm>
            <a:off x="7270589" y="645994"/>
            <a:ext cx="1127701" cy="1174126"/>
            <a:chOff x="1609851" y="1570464"/>
            <a:chExt cx="1473733" cy="1539433"/>
          </a:xfrm>
        </p:grpSpPr>
        <p:sp>
          <p:nvSpPr>
            <p:cNvPr id="9960" name="Google Shape;9960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0" name="Google Shape;10040;p41"/>
          <p:cNvGrpSpPr/>
          <p:nvPr/>
        </p:nvGrpSpPr>
        <p:grpSpPr>
          <a:xfrm rot="1296161">
            <a:off x="920941" y="3944815"/>
            <a:ext cx="465535" cy="485603"/>
            <a:chOff x="1609851" y="1570464"/>
            <a:chExt cx="1473733" cy="1539433"/>
          </a:xfrm>
        </p:grpSpPr>
        <p:sp>
          <p:nvSpPr>
            <p:cNvPr id="10041" name="Google Shape;10041;p41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41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41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41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41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41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41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41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41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41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41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41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41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41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41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41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41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41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41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41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41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41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41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41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41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41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41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41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41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41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41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41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41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41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41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41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41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41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41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41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41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41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41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41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41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41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41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41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41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41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41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41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41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41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41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41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41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41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41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41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41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41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41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41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41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41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41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41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41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41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41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41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41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41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41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41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41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41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41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41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4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806" name="Google Shape;806;p4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0" name="Google Shape;810;p4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11" name="Google Shape;811;p4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3" name="Google Shape;813;p4"/>
          <p:cNvGrpSpPr/>
          <p:nvPr/>
        </p:nvGrpSpPr>
        <p:grpSpPr>
          <a:xfrm>
            <a:off x="574225" y="2647628"/>
            <a:ext cx="278002" cy="193821"/>
            <a:chOff x="728750" y="1320253"/>
            <a:chExt cx="278002" cy="193821"/>
          </a:xfrm>
        </p:grpSpPr>
        <p:sp>
          <p:nvSpPr>
            <p:cNvPr id="814" name="Google Shape;814;p4"/>
            <p:cNvSpPr/>
            <p:nvPr/>
          </p:nvSpPr>
          <p:spPr>
            <a:xfrm>
              <a:off x="728750" y="1320253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0"/>
                  </a:moveTo>
                  <a:cubicBezTo>
                    <a:pt x="0" y="0"/>
                    <a:pt x="0" y="1028"/>
                    <a:pt x="662" y="1028"/>
                  </a:cubicBezTo>
                  <a:cubicBezTo>
                    <a:pt x="1324" y="1028"/>
                    <a:pt x="1324" y="0"/>
                    <a:pt x="66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880799" y="1486363"/>
              <a:ext cx="36059" cy="27711"/>
            </a:xfrm>
            <a:custGeom>
              <a:avLst/>
              <a:gdLst/>
              <a:ahLst/>
              <a:cxnLst/>
              <a:rect l="l" t="t" r="r" b="b"/>
              <a:pathLst>
                <a:path w="1339" h="1029" extrusionOk="0">
                  <a:moveTo>
                    <a:pt x="677" y="0"/>
                  </a:moveTo>
                  <a:cubicBezTo>
                    <a:pt x="1" y="0"/>
                    <a:pt x="15" y="1028"/>
                    <a:pt x="677" y="1028"/>
                  </a:cubicBezTo>
                  <a:cubicBezTo>
                    <a:pt x="1339" y="1028"/>
                    <a:pt x="1339" y="0"/>
                    <a:pt x="67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971070" y="1341098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4"/>
          <p:cNvGrpSpPr/>
          <p:nvPr/>
        </p:nvGrpSpPr>
        <p:grpSpPr>
          <a:xfrm>
            <a:off x="8138302" y="3870989"/>
            <a:ext cx="584925" cy="610847"/>
            <a:chOff x="1609851" y="1570464"/>
            <a:chExt cx="1473733" cy="1539433"/>
          </a:xfrm>
        </p:grpSpPr>
        <p:sp>
          <p:nvSpPr>
            <p:cNvPr id="818" name="Google Shape;818;p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4"/>
          <p:cNvGrpSpPr/>
          <p:nvPr/>
        </p:nvGrpSpPr>
        <p:grpSpPr>
          <a:xfrm>
            <a:off x="771336" y="411946"/>
            <a:ext cx="615873" cy="643021"/>
            <a:chOff x="1609851" y="1570464"/>
            <a:chExt cx="1473733" cy="1539433"/>
          </a:xfrm>
        </p:grpSpPr>
        <p:sp>
          <p:nvSpPr>
            <p:cNvPr id="899" name="Google Shape;899;p4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4"/>
          <p:cNvGrpSpPr/>
          <p:nvPr/>
        </p:nvGrpSpPr>
        <p:grpSpPr>
          <a:xfrm>
            <a:off x="528573" y="492195"/>
            <a:ext cx="415563" cy="479297"/>
            <a:chOff x="528573" y="492195"/>
            <a:chExt cx="415563" cy="479297"/>
          </a:xfrm>
        </p:grpSpPr>
        <p:grpSp>
          <p:nvGrpSpPr>
            <p:cNvPr id="980" name="Google Shape;980;p4"/>
            <p:cNvGrpSpPr/>
            <p:nvPr/>
          </p:nvGrpSpPr>
          <p:grpSpPr>
            <a:xfrm rot="-2222507">
              <a:off x="611435" y="531243"/>
              <a:ext cx="249841" cy="358802"/>
              <a:chOff x="1531572" y="545100"/>
              <a:chExt cx="249840" cy="358800"/>
            </a:xfrm>
          </p:grpSpPr>
          <p:sp>
            <p:nvSpPr>
              <p:cNvPr id="981" name="Google Shape;981;p4"/>
              <p:cNvSpPr/>
              <p:nvPr/>
            </p:nvSpPr>
            <p:spPr>
              <a:xfrm>
                <a:off x="1618396" y="884214"/>
                <a:ext cx="13680" cy="19686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31" extrusionOk="0">
                    <a:moveTo>
                      <a:pt x="254" y="1"/>
                    </a:moveTo>
                    <a:cubicBezTo>
                      <a:pt x="127" y="1"/>
                      <a:pt x="1" y="89"/>
                      <a:pt x="1" y="265"/>
                    </a:cubicBezTo>
                    <a:lnTo>
                      <a:pt x="1" y="476"/>
                    </a:lnTo>
                    <a:cubicBezTo>
                      <a:pt x="1" y="610"/>
                      <a:pt x="102" y="731"/>
                      <a:pt x="233" y="731"/>
                    </a:cubicBezTo>
                    <a:cubicBezTo>
                      <a:pt x="240" y="731"/>
                      <a:pt x="247" y="730"/>
                      <a:pt x="254" y="730"/>
                    </a:cubicBezTo>
                    <a:cubicBezTo>
                      <a:pt x="261" y="730"/>
                      <a:pt x="269" y="731"/>
                      <a:pt x="276" y="731"/>
                    </a:cubicBezTo>
                    <a:cubicBezTo>
                      <a:pt x="406" y="731"/>
                      <a:pt x="508" y="610"/>
                      <a:pt x="508" y="476"/>
                    </a:cubicBezTo>
                    <a:lnTo>
                      <a:pt x="508" y="265"/>
                    </a:lnTo>
                    <a:cubicBezTo>
                      <a:pt x="508" y="89"/>
                      <a:pt x="381" y="1"/>
                      <a:pt x="2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4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4"/>
              <p:cNvSpPr/>
              <p:nvPr/>
            </p:nvSpPr>
            <p:spPr>
              <a:xfrm>
                <a:off x="1542032" y="84363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4"/>
              <p:cNvSpPr/>
              <p:nvPr/>
            </p:nvSpPr>
            <p:spPr>
              <a:xfrm>
                <a:off x="1745730" y="59387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4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7" name="Google Shape;987;p4"/>
            <p:cNvSpPr/>
            <p:nvPr/>
          </p:nvSpPr>
          <p:spPr>
            <a:xfrm rot="-4338311">
              <a:off x="648590" y="936442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"/>
            <p:cNvSpPr/>
            <p:nvPr/>
          </p:nvSpPr>
          <p:spPr>
            <a:xfrm rot="-4338311">
              <a:off x="535756" y="826365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4"/>
          <p:cNvGrpSpPr/>
          <p:nvPr/>
        </p:nvGrpSpPr>
        <p:grpSpPr>
          <a:xfrm rot="3999914">
            <a:off x="8031502" y="3794396"/>
            <a:ext cx="792641" cy="777955"/>
            <a:chOff x="64529" y="145474"/>
            <a:chExt cx="792647" cy="777960"/>
          </a:xfrm>
        </p:grpSpPr>
        <p:grpSp>
          <p:nvGrpSpPr>
            <p:cNvPr id="990" name="Google Shape;990;p4"/>
            <p:cNvGrpSpPr/>
            <p:nvPr/>
          </p:nvGrpSpPr>
          <p:grpSpPr>
            <a:xfrm rot="-2222507">
              <a:off x="429785" y="122303"/>
              <a:ext cx="199214" cy="824302"/>
              <a:chOff x="1497825" y="47044"/>
              <a:chExt cx="199213" cy="824298"/>
            </a:xfrm>
          </p:grpSpPr>
          <p:sp>
            <p:nvSpPr>
              <p:cNvPr id="991" name="Google Shape;991;p4"/>
              <p:cNvSpPr/>
              <p:nvPr/>
            </p:nvSpPr>
            <p:spPr>
              <a:xfrm>
                <a:off x="1661355" y="781486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4"/>
              <p:cNvSpPr/>
              <p:nvPr/>
            </p:nvSpPr>
            <p:spPr>
              <a:xfrm>
                <a:off x="1497825" y="47044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4"/>
              <p:cNvSpPr/>
              <p:nvPr/>
            </p:nvSpPr>
            <p:spPr>
              <a:xfrm>
                <a:off x="1542032" y="843631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4"/>
              <p:cNvSpPr/>
              <p:nvPr/>
            </p:nvSpPr>
            <p:spPr>
              <a:xfrm>
                <a:off x="1547009" y="706868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5" name="Google Shape;995;p4"/>
            <p:cNvSpPr/>
            <p:nvPr/>
          </p:nvSpPr>
          <p:spPr>
            <a:xfrm rot="-4338311">
              <a:off x="109429" y="454889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"/>
            <p:cNvSpPr/>
            <p:nvPr/>
          </p:nvSpPr>
          <p:spPr>
            <a:xfrm rot="-4338311">
              <a:off x="65320" y="327611"/>
              <a:ext cx="35654" cy="27710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" name="Google Shape;997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98" name="Google Shape;998;p4"/>
          <p:cNvSpPr txBox="1">
            <a:spLocks noGrp="1"/>
          </p:cNvSpPr>
          <p:nvPr>
            <p:ph type="body" idx="1"/>
          </p:nvPr>
        </p:nvSpPr>
        <p:spPr>
          <a:xfrm>
            <a:off x="713100" y="1161425"/>
            <a:ext cx="7717800" cy="34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SzPts val="2500"/>
              <a:buAutoNum type="arabicPeriod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4" name="Google Shape;1394;p6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1395" name="Google Shape;1395;p6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6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6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6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9" name="Google Shape;1399;p6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400" name="Google Shape;1400;p6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6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2" name="Google Shape;1402;p6"/>
          <p:cNvGrpSpPr/>
          <p:nvPr/>
        </p:nvGrpSpPr>
        <p:grpSpPr>
          <a:xfrm>
            <a:off x="7555845" y="451096"/>
            <a:ext cx="904371" cy="765560"/>
            <a:chOff x="7555845" y="451096"/>
            <a:chExt cx="904371" cy="765560"/>
          </a:xfrm>
        </p:grpSpPr>
        <p:grpSp>
          <p:nvGrpSpPr>
            <p:cNvPr id="1403" name="Google Shape;1403;p6"/>
            <p:cNvGrpSpPr/>
            <p:nvPr/>
          </p:nvGrpSpPr>
          <p:grpSpPr>
            <a:xfrm flipH="1">
              <a:off x="7726592" y="451096"/>
              <a:ext cx="733624" cy="765560"/>
              <a:chOff x="1609851" y="1570464"/>
              <a:chExt cx="1473733" cy="1539433"/>
            </a:xfrm>
          </p:grpSpPr>
          <p:sp>
            <p:nvSpPr>
              <p:cNvPr id="1404" name="Google Shape;1404;p6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6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6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6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6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6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6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6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6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6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6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6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6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6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6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6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6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6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6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6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6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6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6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6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6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6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6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6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6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6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6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6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6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6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6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6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6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6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6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6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6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6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6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6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6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6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6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6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6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6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6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6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6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6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6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6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6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6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6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6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6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6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6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6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6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6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6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6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6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6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6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6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6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6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6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6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6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6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6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6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4" name="Google Shape;1484;p6"/>
            <p:cNvGrpSpPr/>
            <p:nvPr/>
          </p:nvGrpSpPr>
          <p:grpSpPr>
            <a:xfrm>
              <a:off x="7555845" y="743144"/>
              <a:ext cx="351577" cy="358653"/>
              <a:chOff x="1346595" y="2866919"/>
              <a:chExt cx="351577" cy="358653"/>
            </a:xfrm>
          </p:grpSpPr>
          <p:sp>
            <p:nvSpPr>
              <p:cNvPr id="1485" name="Google Shape;1485;p6"/>
              <p:cNvSpPr/>
              <p:nvPr/>
            </p:nvSpPr>
            <p:spPr>
              <a:xfrm rot="4024300">
                <a:off x="14217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6"/>
              <p:cNvSpPr/>
              <p:nvPr/>
            </p:nvSpPr>
            <p:spPr>
              <a:xfrm rot="4024300">
                <a:off x="1554278" y="2874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6"/>
              <p:cNvSpPr/>
              <p:nvPr/>
            </p:nvSpPr>
            <p:spPr>
              <a:xfrm rot="4024300">
                <a:off x="1514878" y="305662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6"/>
              <p:cNvSpPr/>
              <p:nvPr/>
            </p:nvSpPr>
            <p:spPr>
              <a:xfrm rot="4024300">
                <a:off x="1660628" y="299495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6"/>
              <p:cNvSpPr/>
              <p:nvPr/>
            </p:nvSpPr>
            <p:spPr>
              <a:xfrm rot="4024300">
                <a:off x="1348453" y="3100277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6"/>
              <p:cNvSpPr/>
              <p:nvPr/>
            </p:nvSpPr>
            <p:spPr>
              <a:xfrm rot="4024300">
                <a:off x="1554278" y="3189902"/>
                <a:ext cx="35686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91" name="Google Shape;1491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8" name="Google Shape;1768;p8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1769" name="Google Shape;1769;p8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3" name="Google Shape;1773;p8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1774" name="Google Shape;1774;p8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8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6" name="Google Shape;1776;p8"/>
          <p:cNvGrpSpPr/>
          <p:nvPr/>
        </p:nvGrpSpPr>
        <p:grpSpPr>
          <a:xfrm>
            <a:off x="626912" y="572681"/>
            <a:ext cx="7714161" cy="3973753"/>
            <a:chOff x="626912" y="572681"/>
            <a:chExt cx="7714161" cy="3973753"/>
          </a:xfrm>
        </p:grpSpPr>
        <p:grpSp>
          <p:nvGrpSpPr>
            <p:cNvPr id="1777" name="Google Shape;1777;p8"/>
            <p:cNvGrpSpPr/>
            <p:nvPr/>
          </p:nvGrpSpPr>
          <p:grpSpPr>
            <a:xfrm flipH="1">
              <a:off x="7234005" y="3392783"/>
              <a:ext cx="1107068" cy="1153651"/>
              <a:chOff x="1609851" y="1570464"/>
              <a:chExt cx="1473733" cy="1539433"/>
            </a:xfrm>
          </p:grpSpPr>
          <p:sp>
            <p:nvSpPr>
              <p:cNvPr id="1778" name="Google Shape;1778;p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8" name="Google Shape;1858;p8"/>
            <p:cNvGrpSpPr/>
            <p:nvPr/>
          </p:nvGrpSpPr>
          <p:grpSpPr>
            <a:xfrm flipH="1">
              <a:off x="626912" y="572681"/>
              <a:ext cx="1171618" cy="1222618"/>
              <a:chOff x="1609851" y="1570464"/>
              <a:chExt cx="1473733" cy="1539433"/>
            </a:xfrm>
          </p:grpSpPr>
          <p:sp>
            <p:nvSpPr>
              <p:cNvPr id="1859" name="Google Shape;1859;p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9" name="Google Shape;1939;p8"/>
            <p:cNvGrpSpPr/>
            <p:nvPr/>
          </p:nvGrpSpPr>
          <p:grpSpPr>
            <a:xfrm>
              <a:off x="774893" y="1736266"/>
              <a:ext cx="551497" cy="592127"/>
              <a:chOff x="6354835" y="1484255"/>
              <a:chExt cx="566277" cy="607995"/>
            </a:xfrm>
          </p:grpSpPr>
          <p:grpSp>
            <p:nvGrpSpPr>
              <p:cNvPr id="1940" name="Google Shape;1940;p8"/>
              <p:cNvGrpSpPr/>
              <p:nvPr/>
            </p:nvGrpSpPr>
            <p:grpSpPr>
              <a:xfrm rot="-6112678" flipH="1">
                <a:off x="6473492" y="1624115"/>
                <a:ext cx="328962" cy="509479"/>
                <a:chOff x="1399963" y="628155"/>
                <a:chExt cx="305686" cy="473474"/>
              </a:xfrm>
            </p:grpSpPr>
            <p:sp>
              <p:nvSpPr>
                <p:cNvPr id="1941" name="Google Shape;1941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8"/>
                <p:cNvSpPr/>
                <p:nvPr/>
              </p:nvSpPr>
              <p:spPr>
                <a:xfrm>
                  <a:off x="1508752" y="1073918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6" name="Google Shape;1946;p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47" name="Google Shape;1947;p8"/>
              <p:cNvGrpSpPr/>
              <p:nvPr/>
            </p:nvGrpSpPr>
            <p:grpSpPr>
              <a:xfrm rot="1827528" flipH="1">
                <a:off x="6530454" y="1536071"/>
                <a:ext cx="291635" cy="320406"/>
                <a:chOff x="1434641" y="606141"/>
                <a:chExt cx="271009" cy="297759"/>
              </a:xfrm>
            </p:grpSpPr>
            <p:sp>
              <p:nvSpPr>
                <p:cNvPr id="1948" name="Google Shape;1948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9" name="Google Shape;1949;p8"/>
                <p:cNvSpPr/>
                <p:nvPr/>
              </p:nvSpPr>
              <p:spPr>
                <a:xfrm>
                  <a:off x="1578708" y="606141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0" name="Google Shape;1950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1" name="Google Shape;1951;p8"/>
                <p:cNvSpPr/>
                <p:nvPr/>
              </p:nvSpPr>
              <p:spPr>
                <a:xfrm>
                  <a:off x="1486155" y="78183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2" name="Google Shape;1952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3" name="Google Shape;1953;p8"/>
                <p:cNvSpPr/>
                <p:nvPr/>
              </p:nvSpPr>
              <p:spPr>
                <a:xfrm>
                  <a:off x="1434641" y="674144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54" name="Google Shape;1954;p8"/>
            <p:cNvGrpSpPr/>
            <p:nvPr/>
          </p:nvGrpSpPr>
          <p:grpSpPr>
            <a:xfrm rot="-5651198">
              <a:off x="7529999" y="2882225"/>
              <a:ext cx="663464" cy="665187"/>
              <a:chOff x="6267378" y="1427634"/>
              <a:chExt cx="681245" cy="683014"/>
            </a:xfrm>
          </p:grpSpPr>
          <p:grpSp>
            <p:nvGrpSpPr>
              <p:cNvPr id="1955" name="Google Shape;1955;p8"/>
              <p:cNvGrpSpPr/>
              <p:nvPr/>
            </p:nvGrpSpPr>
            <p:grpSpPr>
              <a:xfrm rot="-6112678" flipH="1">
                <a:off x="6325660" y="1716909"/>
                <a:ext cx="328962" cy="386085"/>
                <a:chOff x="1399963" y="545100"/>
                <a:chExt cx="305686" cy="358800"/>
              </a:xfrm>
            </p:grpSpPr>
            <p:sp>
              <p:nvSpPr>
                <p:cNvPr id="1956" name="Google Shape;1956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7" name="Google Shape;1957;p8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8" name="Google Shape;1958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9" name="Google Shape;1959;p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0" name="Google Shape;1960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1" name="Google Shape;1961;p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2" name="Google Shape;1962;p8"/>
              <p:cNvGrpSpPr/>
              <p:nvPr/>
            </p:nvGrpSpPr>
            <p:grpSpPr>
              <a:xfrm rot="1827528" flipH="1">
                <a:off x="6544525" y="1484376"/>
                <a:ext cx="328952" cy="386090"/>
                <a:chOff x="1399963" y="545100"/>
                <a:chExt cx="305686" cy="358800"/>
              </a:xfrm>
            </p:grpSpPr>
            <p:sp>
              <p:nvSpPr>
                <p:cNvPr id="1963" name="Google Shape;1963;p8"/>
                <p:cNvSpPr/>
                <p:nvPr/>
              </p:nvSpPr>
              <p:spPr>
                <a:xfrm>
                  <a:off x="1618396" y="884214"/>
                  <a:ext cx="13680" cy="1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731" extrusionOk="0">
                      <a:moveTo>
                        <a:pt x="254" y="1"/>
                      </a:moveTo>
                      <a:cubicBezTo>
                        <a:pt x="127" y="1"/>
                        <a:pt x="1" y="89"/>
                        <a:pt x="1" y="265"/>
                      </a:cubicBezTo>
                      <a:lnTo>
                        <a:pt x="1" y="476"/>
                      </a:lnTo>
                      <a:cubicBezTo>
                        <a:pt x="1" y="610"/>
                        <a:pt x="102" y="731"/>
                        <a:pt x="233" y="731"/>
                      </a:cubicBezTo>
                      <a:cubicBezTo>
                        <a:pt x="240" y="731"/>
                        <a:pt x="247" y="730"/>
                        <a:pt x="254" y="730"/>
                      </a:cubicBezTo>
                      <a:cubicBezTo>
                        <a:pt x="261" y="730"/>
                        <a:pt x="269" y="731"/>
                        <a:pt x="276" y="731"/>
                      </a:cubicBezTo>
                      <a:cubicBezTo>
                        <a:pt x="406" y="731"/>
                        <a:pt x="508" y="610"/>
                        <a:pt x="508" y="476"/>
                      </a:cubicBezTo>
                      <a:lnTo>
                        <a:pt x="508" y="265"/>
                      </a:lnTo>
                      <a:cubicBezTo>
                        <a:pt x="508" y="89"/>
                        <a:pt x="381" y="1"/>
                        <a:pt x="254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4" name="Google Shape;1964;p8"/>
                <p:cNvSpPr/>
                <p:nvPr/>
              </p:nvSpPr>
              <p:spPr>
                <a:xfrm>
                  <a:off x="1614599" y="5451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5" y="1028"/>
                        <a:pt x="1325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5" name="Google Shape;1965;p8"/>
                <p:cNvSpPr/>
                <p:nvPr/>
              </p:nvSpPr>
              <p:spPr>
                <a:xfrm>
                  <a:off x="1628252" y="738895"/>
                  <a:ext cx="35682" cy="2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8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6" name="Google Shape;1966;p8"/>
                <p:cNvSpPr/>
                <p:nvPr/>
              </p:nvSpPr>
              <p:spPr>
                <a:xfrm>
                  <a:off x="1399963" y="649000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1"/>
                      </a:moveTo>
                      <a:cubicBezTo>
                        <a:pt x="1" y="1"/>
                        <a:pt x="1" y="1029"/>
                        <a:pt x="663" y="1029"/>
                      </a:cubicBezTo>
                      <a:cubicBezTo>
                        <a:pt x="1324" y="1029"/>
                        <a:pt x="1324" y="1"/>
                        <a:pt x="66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7" name="Google Shape;1967;p8"/>
                <p:cNvSpPr/>
                <p:nvPr/>
              </p:nvSpPr>
              <p:spPr>
                <a:xfrm>
                  <a:off x="1669967" y="628155"/>
                  <a:ext cx="35682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" h="1029" extrusionOk="0">
                      <a:moveTo>
                        <a:pt x="663" y="0"/>
                      </a:moveTo>
                      <a:cubicBezTo>
                        <a:pt x="1" y="0"/>
                        <a:pt x="1" y="1028"/>
                        <a:pt x="663" y="1028"/>
                      </a:cubicBezTo>
                      <a:cubicBezTo>
                        <a:pt x="1324" y="1028"/>
                        <a:pt x="1324" y="0"/>
                        <a:pt x="6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8" name="Google Shape;1968;p8"/>
                <p:cNvSpPr/>
                <p:nvPr/>
              </p:nvSpPr>
              <p:spPr>
                <a:xfrm>
                  <a:off x="1531572" y="649000"/>
                  <a:ext cx="35655" cy="27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" h="1029" extrusionOk="0">
                      <a:moveTo>
                        <a:pt x="662" y="1"/>
                      </a:moveTo>
                      <a:cubicBezTo>
                        <a:pt x="0" y="1"/>
                        <a:pt x="0" y="1029"/>
                        <a:pt x="662" y="1029"/>
                      </a:cubicBezTo>
                      <a:cubicBezTo>
                        <a:pt x="1324" y="1029"/>
                        <a:pt x="1324" y="1"/>
                        <a:pt x="66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69" name="Google Shape;1969;p8"/>
            <p:cNvGrpSpPr/>
            <p:nvPr/>
          </p:nvGrpSpPr>
          <p:grpSpPr>
            <a:xfrm flipH="1">
              <a:off x="1122104" y="1653687"/>
              <a:ext cx="600546" cy="626088"/>
              <a:chOff x="1609851" y="1570464"/>
              <a:chExt cx="1473733" cy="1539433"/>
            </a:xfrm>
          </p:grpSpPr>
          <p:sp>
            <p:nvSpPr>
              <p:cNvPr id="1970" name="Google Shape;1970;p8"/>
              <p:cNvSpPr/>
              <p:nvPr/>
            </p:nvSpPr>
            <p:spPr>
              <a:xfrm>
                <a:off x="2083882" y="2441068"/>
                <a:ext cx="117373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26" extrusionOk="0">
                    <a:moveTo>
                      <a:pt x="3413" y="0"/>
                    </a:moveTo>
                    <a:lnTo>
                      <a:pt x="0" y="2389"/>
                    </a:lnTo>
                    <a:lnTo>
                      <a:pt x="68" y="2526"/>
                    </a:lnTo>
                    <a:lnTo>
                      <a:pt x="3413" y="69"/>
                    </a:lnTo>
                    <a:lnTo>
                      <a:pt x="341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8"/>
              <p:cNvSpPr/>
              <p:nvPr/>
            </p:nvSpPr>
            <p:spPr>
              <a:xfrm>
                <a:off x="2039291" y="2403525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2935" y="0"/>
                    </a:moveTo>
                    <a:lnTo>
                      <a:pt x="0" y="888"/>
                    </a:lnTo>
                    <a:lnTo>
                      <a:pt x="0" y="1024"/>
                    </a:lnTo>
                    <a:lnTo>
                      <a:pt x="2935" y="69"/>
                    </a:lnTo>
                    <a:lnTo>
                      <a:pt x="29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8"/>
              <p:cNvSpPr/>
              <p:nvPr/>
            </p:nvSpPr>
            <p:spPr>
              <a:xfrm>
                <a:off x="2151920" y="2513816"/>
                <a:ext cx="68107" cy="8684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26" extrusionOk="0">
                    <a:moveTo>
                      <a:pt x="1980" y="0"/>
                    </a:moveTo>
                    <a:lnTo>
                      <a:pt x="1" y="2458"/>
                    </a:lnTo>
                    <a:lnTo>
                      <a:pt x="137" y="2526"/>
                    </a:lnTo>
                    <a:lnTo>
                      <a:pt x="198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8"/>
              <p:cNvSpPr/>
              <p:nvPr/>
            </p:nvSpPr>
            <p:spPr>
              <a:xfrm>
                <a:off x="2241102" y="2509106"/>
                <a:ext cx="49301" cy="133807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892" extrusionOk="0">
                    <a:moveTo>
                      <a:pt x="1366" y="1"/>
                    </a:moveTo>
                    <a:lnTo>
                      <a:pt x="0" y="3892"/>
                    </a:lnTo>
                    <a:lnTo>
                      <a:pt x="69" y="3892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8"/>
              <p:cNvSpPr/>
              <p:nvPr/>
            </p:nvSpPr>
            <p:spPr>
              <a:xfrm>
                <a:off x="2158968" y="2074990"/>
                <a:ext cx="61059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2595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775" y="2594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8"/>
              <p:cNvSpPr/>
              <p:nvPr/>
            </p:nvSpPr>
            <p:spPr>
              <a:xfrm>
                <a:off x="2022858" y="2333115"/>
                <a:ext cx="145531" cy="4744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138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4232" y="137"/>
                    </a:lnTo>
                    <a:lnTo>
                      <a:pt x="4232" y="69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8"/>
              <p:cNvSpPr/>
              <p:nvPr/>
            </p:nvSpPr>
            <p:spPr>
              <a:xfrm>
                <a:off x="2346717" y="2016303"/>
                <a:ext cx="471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3073" extrusionOk="0">
                    <a:moveTo>
                      <a:pt x="0" y="1"/>
                    </a:moveTo>
                    <a:lnTo>
                      <a:pt x="0" y="3072"/>
                    </a:lnTo>
                    <a:lnTo>
                      <a:pt x="137" y="3072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8"/>
              <p:cNvSpPr/>
              <p:nvPr/>
            </p:nvSpPr>
            <p:spPr>
              <a:xfrm>
                <a:off x="2086220" y="2143028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69" y="1"/>
                    </a:moveTo>
                    <a:lnTo>
                      <a:pt x="0" y="137"/>
                    </a:lnTo>
                    <a:lnTo>
                      <a:pt x="3413" y="2595"/>
                    </a:lnTo>
                    <a:lnTo>
                      <a:pt x="3413" y="2526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8"/>
              <p:cNvSpPr/>
              <p:nvPr/>
            </p:nvSpPr>
            <p:spPr>
              <a:xfrm>
                <a:off x="2492179" y="2445744"/>
                <a:ext cx="117373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2595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69"/>
                    </a:cubicBezTo>
                    <a:lnTo>
                      <a:pt x="3277" y="2595"/>
                    </a:lnTo>
                    <a:cubicBezTo>
                      <a:pt x="3346" y="2527"/>
                      <a:pt x="3346" y="2527"/>
                      <a:pt x="3414" y="2458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8"/>
              <p:cNvSpPr/>
              <p:nvPr/>
            </p:nvSpPr>
            <p:spPr>
              <a:xfrm>
                <a:off x="2342007" y="2556069"/>
                <a:ext cx="4744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3072" extrusionOk="0">
                    <a:moveTo>
                      <a:pt x="69" y="0"/>
                    </a:moveTo>
                    <a:lnTo>
                      <a:pt x="1" y="3072"/>
                    </a:lnTo>
                    <a:lnTo>
                      <a:pt x="137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8"/>
              <p:cNvSpPr/>
              <p:nvPr/>
            </p:nvSpPr>
            <p:spPr>
              <a:xfrm>
                <a:off x="2553203" y="2241596"/>
                <a:ext cx="103278" cy="32902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957" extrusionOk="0">
                    <a:moveTo>
                      <a:pt x="2936" y="1"/>
                    </a:moveTo>
                    <a:lnTo>
                      <a:pt x="1" y="888"/>
                    </a:lnTo>
                    <a:lnTo>
                      <a:pt x="1" y="956"/>
                    </a:lnTo>
                    <a:lnTo>
                      <a:pt x="3004" y="137"/>
                    </a:lnTo>
                    <a:cubicBezTo>
                      <a:pt x="3004" y="137"/>
                      <a:pt x="3004" y="1"/>
                      <a:pt x="293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8"/>
              <p:cNvSpPr/>
              <p:nvPr/>
            </p:nvSpPr>
            <p:spPr>
              <a:xfrm>
                <a:off x="2527384" y="2340163"/>
                <a:ext cx="143193" cy="471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137" extrusionOk="0">
                    <a:moveTo>
                      <a:pt x="1" y="0"/>
                    </a:moveTo>
                    <a:lnTo>
                      <a:pt x="1" y="69"/>
                    </a:lnTo>
                    <a:lnTo>
                      <a:pt x="4165" y="137"/>
                    </a:lnTo>
                    <a:lnTo>
                      <a:pt x="41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8"/>
              <p:cNvSpPr/>
              <p:nvPr/>
            </p:nvSpPr>
            <p:spPr>
              <a:xfrm>
                <a:off x="2471070" y="2513816"/>
                <a:ext cx="65735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595" extrusionOk="0">
                    <a:moveTo>
                      <a:pt x="1" y="0"/>
                    </a:moveTo>
                    <a:lnTo>
                      <a:pt x="1775" y="2594"/>
                    </a:lnTo>
                    <a:lnTo>
                      <a:pt x="1912" y="252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8"/>
              <p:cNvSpPr/>
              <p:nvPr/>
            </p:nvSpPr>
            <p:spPr>
              <a:xfrm>
                <a:off x="2400659" y="2509106"/>
                <a:ext cx="44625" cy="138517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9" extrusionOk="0">
                    <a:moveTo>
                      <a:pt x="1" y="1"/>
                    </a:moveTo>
                    <a:lnTo>
                      <a:pt x="1161" y="4028"/>
                    </a:lnTo>
                    <a:lnTo>
                      <a:pt x="1298" y="4028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8"/>
              <p:cNvSpPr/>
              <p:nvPr/>
            </p:nvSpPr>
            <p:spPr>
              <a:xfrm>
                <a:off x="1936048" y="2030399"/>
                <a:ext cx="145496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3209" extrusionOk="0">
                    <a:moveTo>
                      <a:pt x="137" y="0"/>
                    </a:moveTo>
                    <a:lnTo>
                      <a:pt x="0" y="137"/>
                    </a:lnTo>
                    <a:lnTo>
                      <a:pt x="4164" y="3209"/>
                    </a:lnTo>
                    <a:lnTo>
                      <a:pt x="4232" y="3072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8"/>
              <p:cNvSpPr/>
              <p:nvPr/>
            </p:nvSpPr>
            <p:spPr>
              <a:xfrm>
                <a:off x="1860928" y="2171185"/>
                <a:ext cx="169012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1776" extrusionOk="0">
                    <a:moveTo>
                      <a:pt x="69" y="1"/>
                    </a:moveTo>
                    <a:lnTo>
                      <a:pt x="1" y="206"/>
                    </a:lnTo>
                    <a:lnTo>
                      <a:pt x="4915" y="1776"/>
                    </a:lnTo>
                    <a:lnTo>
                      <a:pt x="4915" y="1707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8"/>
              <p:cNvSpPr/>
              <p:nvPr/>
            </p:nvSpPr>
            <p:spPr>
              <a:xfrm>
                <a:off x="2766772" y="2654603"/>
                <a:ext cx="79796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1844" extrusionOk="0">
                    <a:moveTo>
                      <a:pt x="137" y="1"/>
                    </a:moveTo>
                    <a:cubicBezTo>
                      <a:pt x="137" y="69"/>
                      <a:pt x="68" y="137"/>
                      <a:pt x="0" y="206"/>
                    </a:cubicBezTo>
                    <a:lnTo>
                      <a:pt x="2184" y="1844"/>
                    </a:lnTo>
                    <a:lnTo>
                      <a:pt x="2253" y="1776"/>
                    </a:lnTo>
                    <a:lnTo>
                      <a:pt x="2321" y="1639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8"/>
              <p:cNvSpPr/>
              <p:nvPr/>
            </p:nvSpPr>
            <p:spPr>
              <a:xfrm>
                <a:off x="1837481" y="2328440"/>
                <a:ext cx="176026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274" extrusionOk="0">
                    <a:moveTo>
                      <a:pt x="0" y="0"/>
                    </a:moveTo>
                    <a:cubicBezTo>
                      <a:pt x="0" y="68"/>
                      <a:pt x="0" y="137"/>
                      <a:pt x="0" y="205"/>
                    </a:cubicBezTo>
                    <a:lnTo>
                      <a:pt x="5120" y="273"/>
                    </a:lnTo>
                    <a:lnTo>
                      <a:pt x="5120" y="13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8"/>
              <p:cNvSpPr/>
              <p:nvPr/>
            </p:nvSpPr>
            <p:spPr>
              <a:xfrm>
                <a:off x="1722479" y="2323729"/>
                <a:ext cx="93892" cy="94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" extrusionOk="0">
                    <a:moveTo>
                      <a:pt x="1" y="1"/>
                    </a:moveTo>
                    <a:lnTo>
                      <a:pt x="1" y="205"/>
                    </a:lnTo>
                    <a:lnTo>
                      <a:pt x="1" y="274"/>
                    </a:lnTo>
                    <a:lnTo>
                      <a:pt x="2731" y="274"/>
                    </a:lnTo>
                    <a:cubicBezTo>
                      <a:pt x="2731" y="205"/>
                      <a:pt x="2731" y="137"/>
                      <a:pt x="2731" y="69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8"/>
              <p:cNvSpPr/>
              <p:nvPr/>
            </p:nvSpPr>
            <p:spPr>
              <a:xfrm>
                <a:off x="2403032" y="2032737"/>
                <a:ext cx="49301" cy="136145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3960" extrusionOk="0">
                    <a:moveTo>
                      <a:pt x="1365" y="1"/>
                    </a:moveTo>
                    <a:lnTo>
                      <a:pt x="0" y="3960"/>
                    </a:lnTo>
                    <a:lnTo>
                      <a:pt x="68" y="3960"/>
                    </a:lnTo>
                    <a:lnTo>
                      <a:pt x="1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8"/>
              <p:cNvSpPr/>
              <p:nvPr/>
            </p:nvSpPr>
            <p:spPr>
              <a:xfrm>
                <a:off x="2611890" y="2539636"/>
                <a:ext cx="147868" cy="110325"/>
              </a:xfrm>
              <a:custGeom>
                <a:avLst/>
                <a:gdLst/>
                <a:ahLst/>
                <a:cxnLst/>
                <a:rect l="l" t="t" r="r" b="b"/>
                <a:pathLst>
                  <a:path w="4301" h="3209" extrusionOk="0">
                    <a:moveTo>
                      <a:pt x="137" y="0"/>
                    </a:moveTo>
                    <a:lnTo>
                      <a:pt x="0" y="69"/>
                    </a:lnTo>
                    <a:lnTo>
                      <a:pt x="4164" y="3208"/>
                    </a:lnTo>
                    <a:lnTo>
                      <a:pt x="4300" y="3004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8"/>
              <p:cNvSpPr/>
              <p:nvPr/>
            </p:nvSpPr>
            <p:spPr>
              <a:xfrm>
                <a:off x="2663494" y="2443406"/>
                <a:ext cx="171350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844" extrusionOk="0">
                    <a:moveTo>
                      <a:pt x="1" y="1"/>
                    </a:moveTo>
                    <a:cubicBezTo>
                      <a:pt x="1" y="69"/>
                      <a:pt x="1" y="69"/>
                      <a:pt x="1" y="137"/>
                    </a:cubicBezTo>
                    <a:lnTo>
                      <a:pt x="4915" y="1844"/>
                    </a:lnTo>
                    <a:lnTo>
                      <a:pt x="4984" y="1707"/>
                    </a:lnTo>
                    <a:lnTo>
                      <a:pt x="4984" y="1639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8"/>
              <p:cNvSpPr/>
              <p:nvPr/>
            </p:nvSpPr>
            <p:spPr>
              <a:xfrm>
                <a:off x="2851244" y="211019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80"/>
                    </a:lnTo>
                    <a:cubicBezTo>
                      <a:pt x="0" y="1980"/>
                      <a:pt x="69" y="2048"/>
                      <a:pt x="69" y="2116"/>
                    </a:cubicBezTo>
                    <a:lnTo>
                      <a:pt x="6212" y="205"/>
                    </a:lnTo>
                    <a:cubicBezTo>
                      <a:pt x="6212" y="137"/>
                      <a:pt x="6212" y="68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8"/>
              <p:cNvSpPr/>
              <p:nvPr/>
            </p:nvSpPr>
            <p:spPr>
              <a:xfrm>
                <a:off x="2250488" y="2030399"/>
                <a:ext cx="44625" cy="13848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4028" extrusionOk="0">
                    <a:moveTo>
                      <a:pt x="69" y="0"/>
                    </a:moveTo>
                    <a:lnTo>
                      <a:pt x="0" y="69"/>
                    </a:lnTo>
                    <a:lnTo>
                      <a:pt x="1229" y="4028"/>
                    </a:lnTo>
                    <a:lnTo>
                      <a:pt x="1297" y="4028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8"/>
              <p:cNvSpPr/>
              <p:nvPr/>
            </p:nvSpPr>
            <p:spPr>
              <a:xfrm>
                <a:off x="2489841" y="2150076"/>
                <a:ext cx="119711" cy="86878"/>
              </a:xfrm>
              <a:custGeom>
                <a:avLst/>
                <a:gdLst/>
                <a:ahLst/>
                <a:cxnLst/>
                <a:rect l="l" t="t" r="r" b="b"/>
                <a:pathLst>
                  <a:path w="3482" h="2527" extrusionOk="0">
                    <a:moveTo>
                      <a:pt x="3414" y="1"/>
                    </a:moveTo>
                    <a:lnTo>
                      <a:pt x="1" y="2458"/>
                    </a:lnTo>
                    <a:lnTo>
                      <a:pt x="69" y="2458"/>
                    </a:lnTo>
                    <a:lnTo>
                      <a:pt x="69" y="2526"/>
                    </a:lnTo>
                    <a:lnTo>
                      <a:pt x="3482" y="137"/>
                    </a:lnTo>
                    <a:lnTo>
                      <a:pt x="341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8"/>
              <p:cNvSpPr/>
              <p:nvPr/>
            </p:nvSpPr>
            <p:spPr>
              <a:xfrm>
                <a:off x="2473407" y="2077328"/>
                <a:ext cx="68107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95" extrusionOk="0">
                    <a:moveTo>
                      <a:pt x="1844" y="1"/>
                    </a:moveTo>
                    <a:lnTo>
                      <a:pt x="1" y="2526"/>
                    </a:lnTo>
                    <a:lnTo>
                      <a:pt x="69" y="2526"/>
                    </a:lnTo>
                    <a:lnTo>
                      <a:pt x="69" y="2594"/>
                    </a:lnTo>
                    <a:lnTo>
                      <a:pt x="1980" y="137"/>
                    </a:lnTo>
                    <a:lnTo>
                      <a:pt x="184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8"/>
              <p:cNvSpPr/>
              <p:nvPr/>
            </p:nvSpPr>
            <p:spPr>
              <a:xfrm>
                <a:off x="2041629" y="2234548"/>
                <a:ext cx="100940" cy="37577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93" extrusionOk="0">
                    <a:moveTo>
                      <a:pt x="1" y="1"/>
                    </a:moveTo>
                    <a:lnTo>
                      <a:pt x="1" y="137"/>
                    </a:lnTo>
                    <a:lnTo>
                      <a:pt x="2936" y="1093"/>
                    </a:lnTo>
                    <a:cubicBezTo>
                      <a:pt x="2936" y="1025"/>
                      <a:pt x="2936" y="1025"/>
                      <a:pt x="2936" y="1025"/>
                    </a:cubicBez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8"/>
              <p:cNvSpPr/>
              <p:nvPr/>
            </p:nvSpPr>
            <p:spPr>
              <a:xfrm>
                <a:off x="1846866" y="1959989"/>
                <a:ext cx="77458" cy="63397"/>
              </a:xfrm>
              <a:custGeom>
                <a:avLst/>
                <a:gdLst/>
                <a:ahLst/>
                <a:cxnLst/>
                <a:rect l="l" t="t" r="r" b="b"/>
                <a:pathLst>
                  <a:path w="2253" h="1844" extrusionOk="0">
                    <a:moveTo>
                      <a:pt x="137" y="1"/>
                    </a:moveTo>
                    <a:lnTo>
                      <a:pt x="69" y="69"/>
                    </a:lnTo>
                    <a:cubicBezTo>
                      <a:pt x="69" y="137"/>
                      <a:pt x="0" y="137"/>
                      <a:pt x="0" y="205"/>
                    </a:cubicBezTo>
                    <a:lnTo>
                      <a:pt x="2184" y="1844"/>
                    </a:lnTo>
                    <a:lnTo>
                      <a:pt x="2253" y="170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8"/>
              <p:cNvSpPr/>
              <p:nvPr/>
            </p:nvSpPr>
            <p:spPr>
              <a:xfrm>
                <a:off x="2553203" y="2408201"/>
                <a:ext cx="100940" cy="35240"/>
              </a:xfrm>
              <a:custGeom>
                <a:avLst/>
                <a:gdLst/>
                <a:ahLst/>
                <a:cxnLst/>
                <a:rect l="l" t="t" r="r" b="b"/>
                <a:pathLst>
                  <a:path w="2936" h="1025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2936" y="1025"/>
                    </a:lnTo>
                    <a:lnTo>
                      <a:pt x="2936" y="956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8"/>
              <p:cNvSpPr/>
              <p:nvPr/>
            </p:nvSpPr>
            <p:spPr>
              <a:xfrm>
                <a:off x="2665832" y="2182943"/>
                <a:ext cx="171350" cy="58687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7" extrusionOk="0">
                    <a:moveTo>
                      <a:pt x="4916" y="0"/>
                    </a:moveTo>
                    <a:lnTo>
                      <a:pt x="1" y="1570"/>
                    </a:lnTo>
                    <a:lnTo>
                      <a:pt x="1" y="1707"/>
                    </a:lnTo>
                    <a:lnTo>
                      <a:pt x="4984" y="137"/>
                    </a:lnTo>
                    <a:lnTo>
                      <a:pt x="4916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8"/>
              <p:cNvSpPr/>
              <p:nvPr/>
            </p:nvSpPr>
            <p:spPr>
              <a:xfrm>
                <a:off x="1858590" y="2436358"/>
                <a:ext cx="171350" cy="58721"/>
              </a:xfrm>
              <a:custGeom>
                <a:avLst/>
                <a:gdLst/>
                <a:ahLst/>
                <a:cxnLst/>
                <a:rect l="l" t="t" r="r" b="b"/>
                <a:pathLst>
                  <a:path w="4984" h="1708" extrusionOk="0">
                    <a:moveTo>
                      <a:pt x="4915" y="1"/>
                    </a:moveTo>
                    <a:lnTo>
                      <a:pt x="1" y="1503"/>
                    </a:lnTo>
                    <a:lnTo>
                      <a:pt x="69" y="1707"/>
                    </a:lnTo>
                    <a:lnTo>
                      <a:pt x="4983" y="137"/>
                    </a:lnTo>
                    <a:cubicBezTo>
                      <a:pt x="4983" y="69"/>
                      <a:pt x="4983" y="69"/>
                      <a:pt x="491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8"/>
              <p:cNvSpPr/>
              <p:nvPr/>
            </p:nvSpPr>
            <p:spPr>
              <a:xfrm>
                <a:off x="1633298" y="2096099"/>
                <a:ext cx="213603" cy="77493"/>
              </a:xfrm>
              <a:custGeom>
                <a:avLst/>
                <a:gdLst/>
                <a:ahLst/>
                <a:cxnLst/>
                <a:rect l="l" t="t" r="r" b="b"/>
                <a:pathLst>
                  <a:path w="6213" h="2254" extrusionOk="0">
                    <a:moveTo>
                      <a:pt x="69" y="1"/>
                    </a:moveTo>
                    <a:cubicBezTo>
                      <a:pt x="69" y="69"/>
                      <a:pt x="69" y="137"/>
                      <a:pt x="1" y="205"/>
                    </a:cubicBezTo>
                    <a:lnTo>
                      <a:pt x="6144" y="2185"/>
                    </a:lnTo>
                    <a:lnTo>
                      <a:pt x="6144" y="2253"/>
                    </a:lnTo>
                    <a:lnTo>
                      <a:pt x="6212" y="2048"/>
                    </a:lnTo>
                    <a:lnTo>
                      <a:pt x="6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8"/>
              <p:cNvSpPr/>
              <p:nvPr/>
            </p:nvSpPr>
            <p:spPr>
              <a:xfrm>
                <a:off x="2661157" y="1732359"/>
                <a:ext cx="136145" cy="183074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25" extrusionOk="0">
                    <a:moveTo>
                      <a:pt x="3755" y="1"/>
                    </a:moveTo>
                    <a:lnTo>
                      <a:pt x="0" y="5188"/>
                    </a:lnTo>
                    <a:lnTo>
                      <a:pt x="137" y="5325"/>
                    </a:lnTo>
                    <a:lnTo>
                      <a:pt x="3959" y="137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8"/>
              <p:cNvSpPr/>
              <p:nvPr/>
            </p:nvSpPr>
            <p:spPr>
              <a:xfrm>
                <a:off x="1907856" y="1722973"/>
                <a:ext cx="136145" cy="18544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394" extrusionOk="0">
                    <a:moveTo>
                      <a:pt x="206" y="1"/>
                    </a:moveTo>
                    <a:lnTo>
                      <a:pt x="1" y="137"/>
                    </a:lnTo>
                    <a:lnTo>
                      <a:pt x="3755" y="5393"/>
                    </a:lnTo>
                    <a:lnTo>
                      <a:pt x="3960" y="5325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8"/>
              <p:cNvSpPr/>
              <p:nvPr/>
            </p:nvSpPr>
            <p:spPr>
              <a:xfrm>
                <a:off x="2515660" y="1746455"/>
                <a:ext cx="37577" cy="91554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2663" extrusionOk="0">
                    <a:moveTo>
                      <a:pt x="888" y="0"/>
                    </a:moveTo>
                    <a:lnTo>
                      <a:pt x="1" y="2594"/>
                    </a:lnTo>
                    <a:lnTo>
                      <a:pt x="137" y="2662"/>
                    </a:lnTo>
                    <a:lnTo>
                      <a:pt x="1093" y="137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8"/>
              <p:cNvSpPr/>
              <p:nvPr/>
            </p:nvSpPr>
            <p:spPr>
              <a:xfrm>
                <a:off x="2161306" y="1741745"/>
                <a:ext cx="32902" cy="93926"/>
              </a:xfrm>
              <a:custGeom>
                <a:avLst/>
                <a:gdLst/>
                <a:ahLst/>
                <a:cxnLst/>
                <a:rect l="l" t="t" r="r" b="b"/>
                <a:pathLst>
                  <a:path w="957" h="2732" extrusionOk="0">
                    <a:moveTo>
                      <a:pt x="137" y="1"/>
                    </a:moveTo>
                    <a:lnTo>
                      <a:pt x="1" y="69"/>
                    </a:lnTo>
                    <a:lnTo>
                      <a:pt x="752" y="2731"/>
                    </a:lnTo>
                    <a:lnTo>
                      <a:pt x="956" y="266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8"/>
              <p:cNvSpPr/>
              <p:nvPr/>
            </p:nvSpPr>
            <p:spPr>
              <a:xfrm>
                <a:off x="1835108" y="2640541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0"/>
                    </a:moveTo>
                    <a:lnTo>
                      <a:pt x="1" y="1570"/>
                    </a:lnTo>
                    <a:lnTo>
                      <a:pt x="137" y="1775"/>
                    </a:lnTo>
                    <a:lnTo>
                      <a:pt x="2322" y="137"/>
                    </a:lnTo>
                    <a:cubicBezTo>
                      <a:pt x="2322" y="137"/>
                      <a:pt x="2253" y="69"/>
                      <a:pt x="225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8"/>
              <p:cNvSpPr/>
              <p:nvPr/>
            </p:nvSpPr>
            <p:spPr>
              <a:xfrm>
                <a:off x="2349055" y="1586863"/>
                <a:ext cx="9420" cy="222989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6" extrusionOk="0">
                    <a:moveTo>
                      <a:pt x="69" y="1"/>
                    </a:moveTo>
                    <a:lnTo>
                      <a:pt x="0" y="6485"/>
                    </a:lnTo>
                    <a:lnTo>
                      <a:pt x="205" y="6485"/>
                    </a:lnTo>
                    <a:lnTo>
                      <a:pt x="27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8"/>
              <p:cNvSpPr/>
              <p:nvPr/>
            </p:nvSpPr>
            <p:spPr>
              <a:xfrm>
                <a:off x="1628622" y="2495045"/>
                <a:ext cx="213569" cy="72782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117" extrusionOk="0">
                    <a:moveTo>
                      <a:pt x="6143" y="0"/>
                    </a:moveTo>
                    <a:lnTo>
                      <a:pt x="0" y="1912"/>
                    </a:lnTo>
                    <a:cubicBezTo>
                      <a:pt x="0" y="1980"/>
                      <a:pt x="0" y="2048"/>
                      <a:pt x="69" y="2116"/>
                    </a:cubicBezTo>
                    <a:lnTo>
                      <a:pt x="6212" y="137"/>
                    </a:lnTo>
                    <a:cubicBezTo>
                      <a:pt x="6212" y="137"/>
                      <a:pt x="6212" y="69"/>
                      <a:pt x="614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8"/>
              <p:cNvSpPr/>
              <p:nvPr/>
            </p:nvSpPr>
            <p:spPr>
              <a:xfrm>
                <a:off x="2651771" y="2769604"/>
                <a:ext cx="133807" cy="185411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5393" extrusionOk="0">
                    <a:moveTo>
                      <a:pt x="69" y="0"/>
                    </a:moveTo>
                    <a:lnTo>
                      <a:pt x="0" y="137"/>
                    </a:lnTo>
                    <a:lnTo>
                      <a:pt x="3686" y="5393"/>
                    </a:lnTo>
                    <a:lnTo>
                      <a:pt x="3891" y="5256"/>
                    </a:lnTo>
                    <a:lnTo>
                      <a:pt x="6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8"/>
              <p:cNvSpPr/>
              <p:nvPr/>
            </p:nvSpPr>
            <p:spPr>
              <a:xfrm>
                <a:off x="2499227" y="2847027"/>
                <a:ext cx="35240" cy="89216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5" extrusionOk="0">
                    <a:moveTo>
                      <a:pt x="1" y="1"/>
                    </a:moveTo>
                    <a:lnTo>
                      <a:pt x="820" y="2595"/>
                    </a:lnTo>
                    <a:lnTo>
                      <a:pt x="1025" y="2527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8"/>
              <p:cNvSpPr/>
              <p:nvPr/>
            </p:nvSpPr>
            <p:spPr>
              <a:xfrm>
                <a:off x="2848906" y="2504431"/>
                <a:ext cx="213569" cy="79830"/>
              </a:xfrm>
              <a:custGeom>
                <a:avLst/>
                <a:gdLst/>
                <a:ahLst/>
                <a:cxnLst/>
                <a:rect l="l" t="t" r="r" b="b"/>
                <a:pathLst>
                  <a:path w="6212" h="2322" extrusionOk="0">
                    <a:moveTo>
                      <a:pt x="68" y="0"/>
                    </a:moveTo>
                    <a:cubicBezTo>
                      <a:pt x="0" y="69"/>
                      <a:pt x="0" y="137"/>
                      <a:pt x="0" y="205"/>
                    </a:cubicBezTo>
                    <a:lnTo>
                      <a:pt x="6075" y="2321"/>
                    </a:lnTo>
                    <a:lnTo>
                      <a:pt x="6211" y="2048"/>
                    </a:lnTo>
                    <a:lnTo>
                      <a:pt x="6211" y="1980"/>
                    </a:lnTo>
                    <a:lnTo>
                      <a:pt x="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8"/>
              <p:cNvSpPr/>
              <p:nvPr/>
            </p:nvSpPr>
            <p:spPr>
              <a:xfrm>
                <a:off x="2142534" y="2840014"/>
                <a:ext cx="35240" cy="89182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594" extrusionOk="0">
                    <a:moveTo>
                      <a:pt x="888" y="0"/>
                    </a:moveTo>
                    <a:lnTo>
                      <a:pt x="1" y="2526"/>
                    </a:lnTo>
                    <a:lnTo>
                      <a:pt x="205" y="2594"/>
                    </a:lnTo>
                    <a:lnTo>
                      <a:pt x="1025" y="68"/>
                    </a:lnTo>
                    <a:lnTo>
                      <a:pt x="88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8"/>
              <p:cNvSpPr/>
              <p:nvPr/>
            </p:nvSpPr>
            <p:spPr>
              <a:xfrm>
                <a:off x="1896133" y="2762556"/>
                <a:ext cx="136145" cy="180736"/>
              </a:xfrm>
              <a:custGeom>
                <a:avLst/>
                <a:gdLst/>
                <a:ahLst/>
                <a:cxnLst/>
                <a:rect l="l" t="t" r="r" b="b"/>
                <a:pathLst>
                  <a:path w="3960" h="5257" extrusionOk="0">
                    <a:moveTo>
                      <a:pt x="3823" y="1"/>
                    </a:moveTo>
                    <a:lnTo>
                      <a:pt x="1" y="5120"/>
                    </a:lnTo>
                    <a:lnTo>
                      <a:pt x="137" y="5257"/>
                    </a:lnTo>
                    <a:lnTo>
                      <a:pt x="3960" y="69"/>
                    </a:lnTo>
                    <a:lnTo>
                      <a:pt x="382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8"/>
              <p:cNvSpPr/>
              <p:nvPr/>
            </p:nvSpPr>
            <p:spPr>
              <a:xfrm>
                <a:off x="2332621" y="2868171"/>
                <a:ext cx="9420" cy="22295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6485" extrusionOk="0">
                    <a:moveTo>
                      <a:pt x="137" y="0"/>
                    </a:moveTo>
                    <a:lnTo>
                      <a:pt x="0" y="6485"/>
                    </a:lnTo>
                    <a:lnTo>
                      <a:pt x="274" y="6485"/>
                    </a:lnTo>
                    <a:lnTo>
                      <a:pt x="27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8"/>
              <p:cNvSpPr/>
              <p:nvPr/>
            </p:nvSpPr>
            <p:spPr>
              <a:xfrm>
                <a:off x="2349055" y="1828589"/>
                <a:ext cx="7082" cy="17602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0" extrusionOk="0">
                    <a:moveTo>
                      <a:pt x="0" y="0"/>
                    </a:moveTo>
                    <a:lnTo>
                      <a:pt x="0" y="5120"/>
                    </a:lnTo>
                    <a:lnTo>
                      <a:pt x="69" y="5120"/>
                    </a:lnTo>
                    <a:lnTo>
                      <a:pt x="20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8"/>
              <p:cNvSpPr/>
              <p:nvPr/>
            </p:nvSpPr>
            <p:spPr>
              <a:xfrm>
                <a:off x="2048677" y="1922446"/>
                <a:ext cx="105615" cy="147868"/>
              </a:xfrm>
              <a:custGeom>
                <a:avLst/>
                <a:gdLst/>
                <a:ahLst/>
                <a:cxnLst/>
                <a:rect l="l" t="t" r="r" b="b"/>
                <a:pathLst>
                  <a:path w="3072" h="4301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048" y="2936"/>
                    </a:lnTo>
                    <a:lnTo>
                      <a:pt x="3004" y="4301"/>
                    </a:lnTo>
                    <a:lnTo>
                      <a:pt x="3072" y="4164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8"/>
              <p:cNvSpPr/>
              <p:nvPr/>
            </p:nvSpPr>
            <p:spPr>
              <a:xfrm>
                <a:off x="2039291" y="260533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0" y="4164"/>
                    </a:lnTo>
                    <a:lnTo>
                      <a:pt x="137" y="4232"/>
                    </a:lnTo>
                    <a:lnTo>
                      <a:pt x="3208" y="137"/>
                    </a:lnTo>
                    <a:lnTo>
                      <a:pt x="307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8"/>
              <p:cNvSpPr/>
              <p:nvPr/>
            </p:nvSpPr>
            <p:spPr>
              <a:xfrm>
                <a:off x="2194173" y="1849698"/>
                <a:ext cx="56349" cy="171350"/>
              </a:xfrm>
              <a:custGeom>
                <a:avLst/>
                <a:gdLst/>
                <a:ahLst/>
                <a:cxnLst/>
                <a:rect l="l" t="t" r="r" b="b"/>
                <a:pathLst>
                  <a:path w="1639" h="4984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1502" y="4983"/>
                    </a:lnTo>
                    <a:lnTo>
                      <a:pt x="1638" y="4983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8"/>
              <p:cNvSpPr/>
              <p:nvPr/>
            </p:nvSpPr>
            <p:spPr>
              <a:xfrm>
                <a:off x="1926628" y="2530250"/>
                <a:ext cx="147903" cy="105615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3072" extrusionOk="0">
                    <a:moveTo>
                      <a:pt x="4301" y="0"/>
                    </a:moveTo>
                    <a:lnTo>
                      <a:pt x="1" y="2935"/>
                    </a:lnTo>
                    <a:lnTo>
                      <a:pt x="138" y="3072"/>
                    </a:lnTo>
                    <a:lnTo>
                      <a:pt x="4301" y="69"/>
                    </a:lnTo>
                    <a:lnTo>
                      <a:pt x="430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8"/>
              <p:cNvSpPr/>
              <p:nvPr/>
            </p:nvSpPr>
            <p:spPr>
              <a:xfrm>
                <a:off x="2778496" y="1976423"/>
                <a:ext cx="79830" cy="61059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1776" extrusionOk="0">
                    <a:moveTo>
                      <a:pt x="2253" y="1"/>
                    </a:moveTo>
                    <a:lnTo>
                      <a:pt x="0" y="1570"/>
                    </a:lnTo>
                    <a:lnTo>
                      <a:pt x="69" y="1775"/>
                    </a:lnTo>
                    <a:lnTo>
                      <a:pt x="2321" y="205"/>
                    </a:lnTo>
                    <a:lnTo>
                      <a:pt x="2253" y="69"/>
                    </a:lnTo>
                    <a:lnTo>
                      <a:pt x="225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8"/>
              <p:cNvSpPr/>
              <p:nvPr/>
            </p:nvSpPr>
            <p:spPr>
              <a:xfrm>
                <a:off x="2452298" y="1852036"/>
                <a:ext cx="63397" cy="169012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6" extrusionOk="0">
                    <a:moveTo>
                      <a:pt x="1639" y="1"/>
                    </a:moveTo>
                    <a:lnTo>
                      <a:pt x="1" y="4915"/>
                    </a:lnTo>
                    <a:lnTo>
                      <a:pt x="137" y="4915"/>
                    </a:lnTo>
                    <a:lnTo>
                      <a:pt x="1844" y="69"/>
                    </a:lnTo>
                    <a:lnTo>
                      <a:pt x="163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8"/>
              <p:cNvSpPr/>
              <p:nvPr/>
            </p:nvSpPr>
            <p:spPr>
              <a:xfrm>
                <a:off x="2618904" y="2042123"/>
                <a:ext cx="150241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3073" extrusionOk="0">
                    <a:moveTo>
                      <a:pt x="4233" y="1"/>
                    </a:moveTo>
                    <a:lnTo>
                      <a:pt x="1" y="3004"/>
                    </a:lnTo>
                    <a:lnTo>
                      <a:pt x="69" y="3072"/>
                    </a:lnTo>
                    <a:lnTo>
                      <a:pt x="4369" y="137"/>
                    </a:lnTo>
                    <a:lnTo>
                      <a:pt x="423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8"/>
              <p:cNvSpPr/>
              <p:nvPr/>
            </p:nvSpPr>
            <p:spPr>
              <a:xfrm>
                <a:off x="2543818" y="1927156"/>
                <a:ext cx="110325" cy="145531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4233" extrusionOk="0">
                    <a:moveTo>
                      <a:pt x="3072" y="0"/>
                    </a:moveTo>
                    <a:lnTo>
                      <a:pt x="1" y="4164"/>
                    </a:lnTo>
                    <a:lnTo>
                      <a:pt x="137" y="4232"/>
                    </a:lnTo>
                    <a:lnTo>
                      <a:pt x="3209" y="68"/>
                    </a:lnTo>
                    <a:cubicBezTo>
                      <a:pt x="3140" y="68"/>
                      <a:pt x="3072" y="0"/>
                      <a:pt x="30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8"/>
              <p:cNvSpPr/>
              <p:nvPr/>
            </p:nvSpPr>
            <p:spPr>
              <a:xfrm>
                <a:off x="2682266" y="2342501"/>
                <a:ext cx="176060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206" extrusionOk="0">
                    <a:moveTo>
                      <a:pt x="1" y="1"/>
                    </a:moveTo>
                    <a:lnTo>
                      <a:pt x="1" y="69"/>
                    </a:lnTo>
                    <a:lnTo>
                      <a:pt x="5120" y="205"/>
                    </a:lnTo>
                    <a:lnTo>
                      <a:pt x="512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8"/>
              <p:cNvSpPr/>
              <p:nvPr/>
            </p:nvSpPr>
            <p:spPr>
              <a:xfrm>
                <a:off x="2877063" y="2344839"/>
                <a:ext cx="93892" cy="7082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06" extrusionOk="0">
                    <a:moveTo>
                      <a:pt x="0" y="1"/>
                    </a:moveTo>
                    <a:cubicBezTo>
                      <a:pt x="0" y="69"/>
                      <a:pt x="0" y="137"/>
                      <a:pt x="0" y="206"/>
                    </a:cubicBezTo>
                    <a:lnTo>
                      <a:pt x="2730" y="206"/>
                    </a:lnTo>
                    <a:lnTo>
                      <a:pt x="273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8"/>
              <p:cNvSpPr/>
              <p:nvPr/>
            </p:nvSpPr>
            <p:spPr>
              <a:xfrm>
                <a:off x="2539142" y="2610012"/>
                <a:ext cx="107953" cy="14790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4302" extrusionOk="0">
                    <a:moveTo>
                      <a:pt x="137" y="1"/>
                    </a:moveTo>
                    <a:lnTo>
                      <a:pt x="0" y="69"/>
                    </a:lnTo>
                    <a:lnTo>
                      <a:pt x="2935" y="4301"/>
                    </a:lnTo>
                    <a:lnTo>
                      <a:pt x="3140" y="4165"/>
                    </a:lnTo>
                    <a:lnTo>
                      <a:pt x="13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8"/>
              <p:cNvSpPr/>
              <p:nvPr/>
            </p:nvSpPr>
            <p:spPr>
              <a:xfrm>
                <a:off x="2442912" y="2656975"/>
                <a:ext cx="58687" cy="171316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4983" extrusionOk="0">
                    <a:moveTo>
                      <a:pt x="1" y="0"/>
                    </a:moveTo>
                    <a:lnTo>
                      <a:pt x="1502" y="4983"/>
                    </a:lnTo>
                    <a:lnTo>
                      <a:pt x="1707" y="4915"/>
                    </a:lnTo>
                    <a:lnTo>
                      <a:pt x="13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8"/>
              <p:cNvSpPr/>
              <p:nvPr/>
            </p:nvSpPr>
            <p:spPr>
              <a:xfrm>
                <a:off x="2177739" y="2656975"/>
                <a:ext cx="63397" cy="168978"/>
              </a:xfrm>
              <a:custGeom>
                <a:avLst/>
                <a:gdLst/>
                <a:ahLst/>
                <a:cxnLst/>
                <a:rect l="l" t="t" r="r" b="b"/>
                <a:pathLst>
                  <a:path w="1844" h="4915" extrusionOk="0">
                    <a:moveTo>
                      <a:pt x="1707" y="0"/>
                    </a:moveTo>
                    <a:lnTo>
                      <a:pt x="1" y="4846"/>
                    </a:lnTo>
                    <a:lnTo>
                      <a:pt x="205" y="4915"/>
                    </a:lnTo>
                    <a:lnTo>
                      <a:pt x="184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8"/>
              <p:cNvSpPr/>
              <p:nvPr/>
            </p:nvSpPr>
            <p:spPr>
              <a:xfrm>
                <a:off x="2337297" y="2673374"/>
                <a:ext cx="7082" cy="17606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5121" extrusionOk="0">
                    <a:moveTo>
                      <a:pt x="138" y="1"/>
                    </a:moveTo>
                    <a:lnTo>
                      <a:pt x="1" y="5120"/>
                    </a:lnTo>
                    <a:lnTo>
                      <a:pt x="206" y="5120"/>
                    </a:lnTo>
                    <a:lnTo>
                      <a:pt x="206" y="1776"/>
                    </a:lnTo>
                    <a:lnTo>
                      <a:pt x="20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8"/>
              <p:cNvSpPr/>
              <p:nvPr/>
            </p:nvSpPr>
            <p:spPr>
              <a:xfrm>
                <a:off x="2333962" y="1570464"/>
                <a:ext cx="36237" cy="24788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21" extrusionOk="0">
                    <a:moveTo>
                      <a:pt x="576" y="0"/>
                    </a:moveTo>
                    <a:cubicBezTo>
                      <a:pt x="1" y="0"/>
                      <a:pt x="587" y="721"/>
                      <a:pt x="893" y="721"/>
                    </a:cubicBezTo>
                    <a:cubicBezTo>
                      <a:pt x="986" y="721"/>
                      <a:pt x="1054" y="654"/>
                      <a:pt x="1054" y="478"/>
                    </a:cubicBezTo>
                    <a:cubicBezTo>
                      <a:pt x="1054" y="205"/>
                      <a:pt x="849" y="0"/>
                      <a:pt x="5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8"/>
              <p:cNvSpPr/>
              <p:nvPr/>
            </p:nvSpPr>
            <p:spPr>
              <a:xfrm>
                <a:off x="2323236" y="3077030"/>
                <a:ext cx="32902" cy="3286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956" extrusionOk="0">
                    <a:moveTo>
                      <a:pt x="478" y="0"/>
                    </a:moveTo>
                    <a:cubicBezTo>
                      <a:pt x="205" y="0"/>
                      <a:pt x="0" y="205"/>
                      <a:pt x="0" y="478"/>
                    </a:cubicBezTo>
                    <a:cubicBezTo>
                      <a:pt x="0" y="751"/>
                      <a:pt x="205" y="956"/>
                      <a:pt x="478" y="956"/>
                    </a:cubicBezTo>
                    <a:cubicBezTo>
                      <a:pt x="751" y="956"/>
                      <a:pt x="956" y="751"/>
                      <a:pt x="956" y="478"/>
                    </a:cubicBezTo>
                    <a:cubicBezTo>
                      <a:pt x="956" y="205"/>
                      <a:pt x="751" y="0"/>
                      <a:pt x="4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8"/>
              <p:cNvSpPr/>
              <p:nvPr/>
            </p:nvSpPr>
            <p:spPr>
              <a:xfrm>
                <a:off x="3048344" y="2095515"/>
                <a:ext cx="35240" cy="34071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91" extrusionOk="0">
                    <a:moveTo>
                      <a:pt x="482" y="0"/>
                    </a:moveTo>
                    <a:cubicBezTo>
                      <a:pt x="436" y="0"/>
                      <a:pt x="389" y="6"/>
                      <a:pt x="342" y="18"/>
                    </a:cubicBezTo>
                    <a:cubicBezTo>
                      <a:pt x="137" y="154"/>
                      <a:pt x="1" y="359"/>
                      <a:pt x="69" y="632"/>
                    </a:cubicBezTo>
                    <a:cubicBezTo>
                      <a:pt x="126" y="858"/>
                      <a:pt x="323" y="991"/>
                      <a:pt x="544" y="991"/>
                    </a:cubicBezTo>
                    <a:cubicBezTo>
                      <a:pt x="590" y="991"/>
                      <a:pt x="637" y="985"/>
                      <a:pt x="683" y="973"/>
                    </a:cubicBezTo>
                    <a:cubicBezTo>
                      <a:pt x="888" y="837"/>
                      <a:pt x="1025" y="564"/>
                      <a:pt x="957" y="359"/>
                    </a:cubicBezTo>
                    <a:cubicBezTo>
                      <a:pt x="900" y="133"/>
                      <a:pt x="703" y="0"/>
                      <a:pt x="4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8"/>
              <p:cNvSpPr/>
              <p:nvPr/>
            </p:nvSpPr>
            <p:spPr>
              <a:xfrm>
                <a:off x="1609851" y="2550741"/>
                <a:ext cx="37577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24" extrusionOk="0">
                    <a:moveTo>
                      <a:pt x="524" y="1"/>
                    </a:moveTo>
                    <a:cubicBezTo>
                      <a:pt x="485" y="1"/>
                      <a:pt x="446" y="6"/>
                      <a:pt x="410" y="19"/>
                    </a:cubicBezTo>
                    <a:cubicBezTo>
                      <a:pt x="137" y="87"/>
                      <a:pt x="0" y="360"/>
                      <a:pt x="69" y="633"/>
                    </a:cubicBezTo>
                    <a:cubicBezTo>
                      <a:pt x="181" y="801"/>
                      <a:pt x="339" y="924"/>
                      <a:pt x="544" y="924"/>
                    </a:cubicBezTo>
                    <a:cubicBezTo>
                      <a:pt x="588" y="924"/>
                      <a:pt x="634" y="918"/>
                      <a:pt x="683" y="906"/>
                    </a:cubicBezTo>
                    <a:cubicBezTo>
                      <a:pt x="956" y="838"/>
                      <a:pt x="1092" y="565"/>
                      <a:pt x="1024" y="292"/>
                    </a:cubicBezTo>
                    <a:cubicBezTo>
                      <a:pt x="912" y="123"/>
                      <a:pt x="707" y="1"/>
                      <a:pt x="5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8"/>
              <p:cNvSpPr/>
              <p:nvPr/>
            </p:nvSpPr>
            <p:spPr>
              <a:xfrm>
                <a:off x="2764400" y="2936656"/>
                <a:ext cx="37577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7" extrusionOk="0">
                    <a:moveTo>
                      <a:pt x="578" y="1"/>
                    </a:moveTo>
                    <a:cubicBezTo>
                      <a:pt x="469" y="1"/>
                      <a:pt x="360" y="39"/>
                      <a:pt x="274" y="124"/>
                    </a:cubicBezTo>
                    <a:cubicBezTo>
                      <a:pt x="69" y="261"/>
                      <a:pt x="1" y="534"/>
                      <a:pt x="206" y="739"/>
                    </a:cubicBezTo>
                    <a:cubicBezTo>
                      <a:pt x="294" y="871"/>
                      <a:pt x="439" y="946"/>
                      <a:pt x="586" y="946"/>
                    </a:cubicBezTo>
                    <a:cubicBezTo>
                      <a:pt x="666" y="946"/>
                      <a:pt x="747" y="923"/>
                      <a:pt x="820" y="875"/>
                    </a:cubicBezTo>
                    <a:cubicBezTo>
                      <a:pt x="1025" y="739"/>
                      <a:pt x="1093" y="397"/>
                      <a:pt x="956" y="193"/>
                    </a:cubicBezTo>
                    <a:cubicBezTo>
                      <a:pt x="877" y="74"/>
                      <a:pt x="729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8"/>
              <p:cNvSpPr/>
              <p:nvPr/>
            </p:nvSpPr>
            <p:spPr>
              <a:xfrm>
                <a:off x="1891457" y="1710321"/>
                <a:ext cx="41187" cy="32214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37" extrusionOk="0">
                    <a:moveTo>
                      <a:pt x="578" y="1"/>
                    </a:moveTo>
                    <a:cubicBezTo>
                      <a:pt x="471" y="1"/>
                      <a:pt x="365" y="34"/>
                      <a:pt x="273" y="96"/>
                    </a:cubicBezTo>
                    <a:cubicBezTo>
                      <a:pt x="68" y="232"/>
                      <a:pt x="0" y="505"/>
                      <a:pt x="205" y="710"/>
                    </a:cubicBezTo>
                    <a:cubicBezTo>
                      <a:pt x="305" y="870"/>
                      <a:pt x="440" y="936"/>
                      <a:pt x="572" y="936"/>
                    </a:cubicBezTo>
                    <a:cubicBezTo>
                      <a:pt x="892" y="936"/>
                      <a:pt x="1197" y="550"/>
                      <a:pt x="956" y="164"/>
                    </a:cubicBezTo>
                    <a:cubicBezTo>
                      <a:pt x="843" y="51"/>
                      <a:pt x="710" y="1"/>
                      <a:pt x="5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8"/>
              <p:cNvSpPr/>
              <p:nvPr/>
            </p:nvSpPr>
            <p:spPr>
              <a:xfrm>
                <a:off x="1879699" y="2928267"/>
                <a:ext cx="37577" cy="32386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942" extrusionOk="0">
                    <a:moveTo>
                      <a:pt x="492" y="0"/>
                    </a:moveTo>
                    <a:cubicBezTo>
                      <a:pt x="350" y="0"/>
                      <a:pt x="213" y="51"/>
                      <a:pt x="137" y="164"/>
                    </a:cubicBezTo>
                    <a:cubicBezTo>
                      <a:pt x="1" y="437"/>
                      <a:pt x="69" y="710"/>
                      <a:pt x="274" y="846"/>
                    </a:cubicBezTo>
                    <a:cubicBezTo>
                      <a:pt x="366" y="907"/>
                      <a:pt x="472" y="941"/>
                      <a:pt x="573" y="941"/>
                    </a:cubicBezTo>
                    <a:cubicBezTo>
                      <a:pt x="697" y="941"/>
                      <a:pt x="813" y="891"/>
                      <a:pt x="888" y="778"/>
                    </a:cubicBezTo>
                    <a:cubicBezTo>
                      <a:pt x="1093" y="505"/>
                      <a:pt x="1025" y="232"/>
                      <a:pt x="820" y="95"/>
                    </a:cubicBezTo>
                    <a:cubicBezTo>
                      <a:pt x="728" y="34"/>
                      <a:pt x="608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8"/>
              <p:cNvSpPr/>
              <p:nvPr/>
            </p:nvSpPr>
            <p:spPr>
              <a:xfrm>
                <a:off x="2778496" y="1718676"/>
                <a:ext cx="34689" cy="325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947" extrusionOk="0">
                    <a:moveTo>
                      <a:pt x="483" y="1"/>
                    </a:moveTo>
                    <a:cubicBezTo>
                      <a:pt x="348" y="1"/>
                      <a:pt x="217" y="61"/>
                      <a:pt x="137" y="194"/>
                    </a:cubicBezTo>
                    <a:cubicBezTo>
                      <a:pt x="0" y="399"/>
                      <a:pt x="0" y="672"/>
                      <a:pt x="205" y="877"/>
                    </a:cubicBezTo>
                    <a:cubicBezTo>
                      <a:pt x="285" y="924"/>
                      <a:pt x="372" y="946"/>
                      <a:pt x="458" y="946"/>
                    </a:cubicBezTo>
                    <a:cubicBezTo>
                      <a:pt x="740" y="946"/>
                      <a:pt x="1008" y="713"/>
                      <a:pt x="956" y="399"/>
                    </a:cubicBezTo>
                    <a:cubicBezTo>
                      <a:pt x="914" y="149"/>
                      <a:pt x="695" y="1"/>
                      <a:pt x="4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8"/>
              <p:cNvSpPr/>
              <p:nvPr/>
            </p:nvSpPr>
            <p:spPr>
              <a:xfrm>
                <a:off x="1614526" y="2086095"/>
                <a:ext cx="35239" cy="31767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4" extrusionOk="0">
                    <a:moveTo>
                      <a:pt x="539" y="1"/>
                    </a:moveTo>
                    <a:cubicBezTo>
                      <a:pt x="320" y="1"/>
                      <a:pt x="125" y="123"/>
                      <a:pt x="69" y="292"/>
                    </a:cubicBezTo>
                    <a:cubicBezTo>
                      <a:pt x="1" y="565"/>
                      <a:pt x="137" y="838"/>
                      <a:pt x="410" y="906"/>
                    </a:cubicBezTo>
                    <a:cubicBezTo>
                      <a:pt x="445" y="918"/>
                      <a:pt x="483" y="923"/>
                      <a:pt x="520" y="923"/>
                    </a:cubicBezTo>
                    <a:cubicBezTo>
                      <a:pt x="703" y="923"/>
                      <a:pt x="900" y="791"/>
                      <a:pt x="956" y="565"/>
                    </a:cubicBezTo>
                    <a:cubicBezTo>
                      <a:pt x="1025" y="360"/>
                      <a:pt x="888" y="87"/>
                      <a:pt x="683" y="19"/>
                    </a:cubicBezTo>
                    <a:cubicBezTo>
                      <a:pt x="635" y="7"/>
                      <a:pt x="587" y="1"/>
                      <a:pt x="5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8"/>
              <p:cNvSpPr/>
              <p:nvPr/>
            </p:nvSpPr>
            <p:spPr>
              <a:xfrm>
                <a:off x="3043668" y="2562499"/>
                <a:ext cx="35240" cy="31733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923" extrusionOk="0">
                    <a:moveTo>
                      <a:pt x="539" y="0"/>
                    </a:moveTo>
                    <a:cubicBezTo>
                      <a:pt x="320" y="0"/>
                      <a:pt x="125" y="122"/>
                      <a:pt x="69" y="291"/>
                    </a:cubicBezTo>
                    <a:cubicBezTo>
                      <a:pt x="0" y="564"/>
                      <a:pt x="137" y="837"/>
                      <a:pt x="342" y="905"/>
                    </a:cubicBezTo>
                    <a:cubicBezTo>
                      <a:pt x="389" y="917"/>
                      <a:pt x="435" y="923"/>
                      <a:pt x="481" y="923"/>
                    </a:cubicBezTo>
                    <a:cubicBezTo>
                      <a:pt x="702" y="923"/>
                      <a:pt x="899" y="790"/>
                      <a:pt x="956" y="564"/>
                    </a:cubicBezTo>
                    <a:cubicBezTo>
                      <a:pt x="1024" y="359"/>
                      <a:pt x="888" y="86"/>
                      <a:pt x="683" y="18"/>
                    </a:cubicBezTo>
                    <a:cubicBezTo>
                      <a:pt x="635" y="6"/>
                      <a:pt x="586" y="0"/>
                      <a:pt x="53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8"/>
              <p:cNvSpPr/>
              <p:nvPr/>
            </p:nvSpPr>
            <p:spPr>
              <a:xfrm>
                <a:off x="2534432" y="1729127"/>
                <a:ext cx="30529" cy="2736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96" extrusionOk="0">
                    <a:moveTo>
                      <a:pt x="453" y="1"/>
                    </a:moveTo>
                    <a:cubicBezTo>
                      <a:pt x="286" y="1"/>
                      <a:pt x="120" y="78"/>
                      <a:pt x="69" y="231"/>
                    </a:cubicBezTo>
                    <a:cubicBezTo>
                      <a:pt x="1" y="436"/>
                      <a:pt x="137" y="709"/>
                      <a:pt x="342" y="777"/>
                    </a:cubicBezTo>
                    <a:cubicBezTo>
                      <a:pt x="378" y="789"/>
                      <a:pt x="414" y="795"/>
                      <a:pt x="450" y="795"/>
                    </a:cubicBezTo>
                    <a:cubicBezTo>
                      <a:pt x="615" y="795"/>
                      <a:pt x="764" y="673"/>
                      <a:pt x="820" y="504"/>
                    </a:cubicBezTo>
                    <a:cubicBezTo>
                      <a:pt x="888" y="300"/>
                      <a:pt x="820" y="95"/>
                      <a:pt x="615" y="26"/>
                    </a:cubicBezTo>
                    <a:cubicBezTo>
                      <a:pt x="564" y="9"/>
                      <a:pt x="508" y="1"/>
                      <a:pt x="45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8"/>
              <p:cNvSpPr/>
              <p:nvPr/>
            </p:nvSpPr>
            <p:spPr>
              <a:xfrm>
                <a:off x="2132392" y="2923729"/>
                <a:ext cx="26610" cy="2293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667" extrusionOk="0">
                    <a:moveTo>
                      <a:pt x="316" y="0"/>
                    </a:moveTo>
                    <a:cubicBezTo>
                      <a:pt x="1" y="0"/>
                      <a:pt x="308" y="667"/>
                      <a:pt x="545" y="667"/>
                    </a:cubicBezTo>
                    <a:cubicBezTo>
                      <a:pt x="607" y="667"/>
                      <a:pt x="665" y="620"/>
                      <a:pt x="705" y="500"/>
                    </a:cubicBezTo>
                    <a:cubicBezTo>
                      <a:pt x="773" y="296"/>
                      <a:pt x="637" y="91"/>
                      <a:pt x="432" y="22"/>
                    </a:cubicBezTo>
                    <a:cubicBezTo>
                      <a:pt x="386" y="7"/>
                      <a:pt x="348" y="0"/>
                      <a:pt x="3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8"/>
              <p:cNvSpPr/>
              <p:nvPr/>
            </p:nvSpPr>
            <p:spPr>
              <a:xfrm>
                <a:off x="2961707" y="2340438"/>
                <a:ext cx="30358" cy="20869"/>
              </a:xfrm>
              <a:custGeom>
                <a:avLst/>
                <a:gdLst/>
                <a:ahLst/>
                <a:cxnLst/>
                <a:rect l="l" t="t" r="r" b="b"/>
                <a:pathLst>
                  <a:path w="883" h="607" extrusionOk="0">
                    <a:moveTo>
                      <a:pt x="752" y="1"/>
                    </a:moveTo>
                    <a:cubicBezTo>
                      <a:pt x="497" y="1"/>
                      <a:pt x="1" y="607"/>
                      <a:pt x="473" y="607"/>
                    </a:cubicBezTo>
                    <a:cubicBezTo>
                      <a:pt x="678" y="607"/>
                      <a:pt x="883" y="402"/>
                      <a:pt x="883" y="197"/>
                    </a:cubicBezTo>
                    <a:cubicBezTo>
                      <a:pt x="883" y="55"/>
                      <a:pt x="828" y="1"/>
                      <a:pt x="75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8"/>
              <p:cNvSpPr/>
              <p:nvPr/>
            </p:nvSpPr>
            <p:spPr>
              <a:xfrm>
                <a:off x="1701370" y="2316235"/>
                <a:ext cx="28192" cy="26301"/>
              </a:xfrm>
              <a:custGeom>
                <a:avLst/>
                <a:gdLst/>
                <a:ahLst/>
                <a:cxnLst/>
                <a:rect l="l" t="t" r="r" b="b"/>
                <a:pathLst>
                  <a:path w="820" h="765" extrusionOk="0">
                    <a:moveTo>
                      <a:pt x="492" y="0"/>
                    </a:moveTo>
                    <a:cubicBezTo>
                      <a:pt x="465" y="0"/>
                      <a:pt x="437" y="5"/>
                      <a:pt x="410" y="14"/>
                    </a:cubicBezTo>
                    <a:cubicBezTo>
                      <a:pt x="205" y="14"/>
                      <a:pt x="0" y="150"/>
                      <a:pt x="0" y="355"/>
                    </a:cubicBezTo>
                    <a:cubicBezTo>
                      <a:pt x="0" y="560"/>
                      <a:pt x="205" y="765"/>
                      <a:pt x="410" y="765"/>
                    </a:cubicBezTo>
                    <a:cubicBezTo>
                      <a:pt x="615" y="765"/>
                      <a:pt x="819" y="560"/>
                      <a:pt x="819" y="355"/>
                    </a:cubicBezTo>
                    <a:cubicBezTo>
                      <a:pt x="819" y="178"/>
                      <a:pt x="666" y="0"/>
                      <a:pt x="49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8"/>
              <p:cNvSpPr/>
              <p:nvPr/>
            </p:nvSpPr>
            <p:spPr>
              <a:xfrm>
                <a:off x="2517998" y="2928611"/>
                <a:ext cx="36030" cy="27298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94" extrusionOk="0">
                    <a:moveTo>
                      <a:pt x="456" y="0"/>
                    </a:moveTo>
                    <a:cubicBezTo>
                      <a:pt x="420" y="0"/>
                      <a:pt x="382" y="6"/>
                      <a:pt x="342" y="17"/>
                    </a:cubicBezTo>
                    <a:cubicBezTo>
                      <a:pt x="137" y="85"/>
                      <a:pt x="1" y="358"/>
                      <a:pt x="69" y="563"/>
                    </a:cubicBezTo>
                    <a:cubicBezTo>
                      <a:pt x="120" y="717"/>
                      <a:pt x="248" y="793"/>
                      <a:pt x="395" y="793"/>
                    </a:cubicBezTo>
                    <a:cubicBezTo>
                      <a:pt x="444" y="793"/>
                      <a:pt x="496" y="785"/>
                      <a:pt x="547" y="768"/>
                    </a:cubicBezTo>
                    <a:cubicBezTo>
                      <a:pt x="1048" y="643"/>
                      <a:pt x="859" y="0"/>
                      <a:pt x="4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8"/>
              <p:cNvSpPr/>
              <p:nvPr/>
            </p:nvSpPr>
            <p:spPr>
              <a:xfrm>
                <a:off x="2145010" y="1732600"/>
                <a:ext cx="33108" cy="17121"/>
              </a:xfrm>
              <a:custGeom>
                <a:avLst/>
                <a:gdLst/>
                <a:ahLst/>
                <a:cxnLst/>
                <a:rect l="l" t="t" r="r" b="b"/>
                <a:pathLst>
                  <a:path w="963" h="498" extrusionOk="0">
                    <a:moveTo>
                      <a:pt x="214" y="1"/>
                    </a:moveTo>
                    <a:cubicBezTo>
                      <a:pt x="86" y="1"/>
                      <a:pt x="0" y="72"/>
                      <a:pt x="65" y="267"/>
                    </a:cubicBezTo>
                    <a:cubicBezTo>
                      <a:pt x="116" y="420"/>
                      <a:pt x="244" y="497"/>
                      <a:pt x="392" y="497"/>
                    </a:cubicBezTo>
                    <a:cubicBezTo>
                      <a:pt x="441" y="497"/>
                      <a:pt x="492" y="489"/>
                      <a:pt x="543" y="472"/>
                    </a:cubicBezTo>
                    <a:cubicBezTo>
                      <a:pt x="963" y="332"/>
                      <a:pt x="491" y="1"/>
                      <a:pt x="2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8"/>
              <p:cNvSpPr/>
              <p:nvPr/>
            </p:nvSpPr>
            <p:spPr>
              <a:xfrm>
                <a:off x="1816337" y="2689601"/>
                <a:ext cx="30564" cy="27470"/>
              </a:xfrm>
              <a:custGeom>
                <a:avLst/>
                <a:gdLst/>
                <a:ahLst/>
                <a:cxnLst/>
                <a:rect l="l" t="t" r="r" b="b"/>
                <a:pathLst>
                  <a:path w="889" h="799" extrusionOk="0">
                    <a:moveTo>
                      <a:pt x="407" y="1"/>
                    </a:moveTo>
                    <a:cubicBezTo>
                      <a:pt x="330" y="1"/>
                      <a:pt x="258" y="23"/>
                      <a:pt x="206" y="75"/>
                    </a:cubicBezTo>
                    <a:cubicBezTo>
                      <a:pt x="1" y="212"/>
                      <a:pt x="1" y="485"/>
                      <a:pt x="137" y="621"/>
                    </a:cubicBezTo>
                    <a:cubicBezTo>
                      <a:pt x="181" y="751"/>
                      <a:pt x="306" y="798"/>
                      <a:pt x="445" y="798"/>
                    </a:cubicBezTo>
                    <a:cubicBezTo>
                      <a:pt x="524" y="798"/>
                      <a:pt x="609" y="783"/>
                      <a:pt x="683" y="758"/>
                    </a:cubicBezTo>
                    <a:cubicBezTo>
                      <a:pt x="820" y="621"/>
                      <a:pt x="888" y="348"/>
                      <a:pt x="752" y="143"/>
                    </a:cubicBezTo>
                    <a:cubicBezTo>
                      <a:pt x="667" y="59"/>
                      <a:pt x="531" y="1"/>
                      <a:pt x="40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8"/>
              <p:cNvSpPr/>
              <p:nvPr/>
            </p:nvSpPr>
            <p:spPr>
              <a:xfrm>
                <a:off x="2848906" y="1962258"/>
                <a:ext cx="30529" cy="28363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25" extrusionOk="0">
                    <a:moveTo>
                      <a:pt x="389" y="0"/>
                    </a:moveTo>
                    <a:cubicBezTo>
                      <a:pt x="319" y="0"/>
                      <a:pt x="253" y="23"/>
                      <a:pt x="205" y="71"/>
                    </a:cubicBezTo>
                    <a:cubicBezTo>
                      <a:pt x="0" y="208"/>
                      <a:pt x="0" y="481"/>
                      <a:pt x="68" y="617"/>
                    </a:cubicBezTo>
                    <a:cubicBezTo>
                      <a:pt x="156" y="750"/>
                      <a:pt x="302" y="825"/>
                      <a:pt x="430" y="825"/>
                    </a:cubicBezTo>
                    <a:cubicBezTo>
                      <a:pt x="501" y="825"/>
                      <a:pt x="566" y="802"/>
                      <a:pt x="614" y="754"/>
                    </a:cubicBezTo>
                    <a:cubicBezTo>
                      <a:pt x="819" y="617"/>
                      <a:pt x="887" y="344"/>
                      <a:pt x="751" y="208"/>
                    </a:cubicBezTo>
                    <a:cubicBezTo>
                      <a:pt x="663" y="76"/>
                      <a:pt x="518" y="0"/>
                      <a:pt x="38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8"/>
              <p:cNvSpPr/>
              <p:nvPr/>
            </p:nvSpPr>
            <p:spPr>
              <a:xfrm>
                <a:off x="1826857" y="1949675"/>
                <a:ext cx="34242" cy="15333"/>
              </a:xfrm>
              <a:custGeom>
                <a:avLst/>
                <a:gdLst/>
                <a:ahLst/>
                <a:cxnLst/>
                <a:rect l="l" t="t" r="r" b="b"/>
                <a:pathLst>
                  <a:path w="996" h="446" extrusionOk="0">
                    <a:moveTo>
                      <a:pt x="449" y="1"/>
                    </a:moveTo>
                    <a:cubicBezTo>
                      <a:pt x="344" y="1"/>
                      <a:pt x="248" y="51"/>
                      <a:pt x="173" y="164"/>
                    </a:cubicBezTo>
                    <a:cubicBezTo>
                      <a:pt x="0" y="365"/>
                      <a:pt x="154" y="445"/>
                      <a:pt x="355" y="445"/>
                    </a:cubicBezTo>
                    <a:cubicBezTo>
                      <a:pt x="631" y="445"/>
                      <a:pt x="995" y="294"/>
                      <a:pt x="719" y="96"/>
                    </a:cubicBezTo>
                    <a:cubicBezTo>
                      <a:pt x="627" y="35"/>
                      <a:pt x="535" y="1"/>
                      <a:pt x="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8"/>
              <p:cNvSpPr/>
              <p:nvPr/>
            </p:nvSpPr>
            <p:spPr>
              <a:xfrm>
                <a:off x="2832816" y="2703044"/>
                <a:ext cx="39193" cy="27573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802" extrusionOk="0">
                    <a:moveTo>
                      <a:pt x="572" y="0"/>
                    </a:moveTo>
                    <a:cubicBezTo>
                      <a:pt x="249" y="0"/>
                      <a:pt x="1" y="487"/>
                      <a:pt x="332" y="708"/>
                    </a:cubicBezTo>
                    <a:cubicBezTo>
                      <a:pt x="424" y="774"/>
                      <a:pt x="513" y="801"/>
                      <a:pt x="595" y="801"/>
                    </a:cubicBezTo>
                    <a:cubicBezTo>
                      <a:pt x="937" y="801"/>
                      <a:pt x="1140" y="314"/>
                      <a:pt x="809" y="94"/>
                    </a:cubicBezTo>
                    <a:cubicBezTo>
                      <a:pt x="730" y="28"/>
                      <a:pt x="649" y="0"/>
                      <a:pt x="57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50" name="Google Shape;2050;p8"/>
          <p:cNvSpPr txBox="1">
            <a:spLocks noGrp="1"/>
          </p:cNvSpPr>
          <p:nvPr>
            <p:ph type="title"/>
          </p:nvPr>
        </p:nvSpPr>
        <p:spPr>
          <a:xfrm>
            <a:off x="1855500" y="1351800"/>
            <a:ext cx="5433000" cy="243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2" name="Google Shape;2052;p9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2053" name="Google Shape;2053;p9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9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9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9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7" name="Google Shape;2057;p9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2058" name="Google Shape;2058;p9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9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0" name="Google Shape;2060;p9"/>
          <p:cNvGrpSpPr/>
          <p:nvPr/>
        </p:nvGrpSpPr>
        <p:grpSpPr>
          <a:xfrm>
            <a:off x="6983110" y="1652334"/>
            <a:ext cx="673349" cy="702751"/>
            <a:chOff x="1609851" y="1570464"/>
            <a:chExt cx="1473733" cy="1539433"/>
          </a:xfrm>
        </p:grpSpPr>
        <p:sp>
          <p:nvSpPr>
            <p:cNvPr id="2061" name="Google Shape;2061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1" name="Google Shape;2141;p9"/>
          <p:cNvGrpSpPr/>
          <p:nvPr/>
        </p:nvGrpSpPr>
        <p:grpSpPr>
          <a:xfrm>
            <a:off x="5898607" y="825794"/>
            <a:ext cx="1320023" cy="1377639"/>
            <a:chOff x="1609851" y="1570464"/>
            <a:chExt cx="1473733" cy="1539433"/>
          </a:xfrm>
        </p:grpSpPr>
        <p:sp>
          <p:nvSpPr>
            <p:cNvPr id="2142" name="Google Shape;2142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2" name="Google Shape;2222;p9"/>
          <p:cNvGrpSpPr/>
          <p:nvPr/>
        </p:nvGrpSpPr>
        <p:grpSpPr>
          <a:xfrm rot="6112576">
            <a:off x="7213589" y="1253775"/>
            <a:ext cx="305688" cy="358802"/>
            <a:chOff x="1399963" y="545100"/>
            <a:chExt cx="305686" cy="358800"/>
          </a:xfrm>
        </p:grpSpPr>
        <p:sp>
          <p:nvSpPr>
            <p:cNvPr id="2223" name="Google Shape;2223;p9"/>
            <p:cNvSpPr/>
            <p:nvPr/>
          </p:nvSpPr>
          <p:spPr>
            <a:xfrm>
              <a:off x="1618396" y="884214"/>
              <a:ext cx="13680" cy="19686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9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9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9" name="Google Shape;2229;p9"/>
          <p:cNvSpPr/>
          <p:nvPr/>
        </p:nvSpPr>
        <p:spPr>
          <a:xfrm>
            <a:off x="1582250" y="1395555"/>
            <a:ext cx="572884" cy="1790892"/>
          </a:xfrm>
          <a:custGeom>
            <a:avLst/>
            <a:gdLst/>
            <a:ahLst/>
            <a:cxnLst/>
            <a:rect l="l" t="t" r="r" b="b"/>
            <a:pathLst>
              <a:path w="26186" h="81860" extrusionOk="0">
                <a:moveTo>
                  <a:pt x="21483" y="71919"/>
                </a:moveTo>
                <a:cubicBezTo>
                  <a:pt x="21716" y="71552"/>
                  <a:pt x="21916" y="71219"/>
                  <a:pt x="22116" y="70885"/>
                </a:cubicBezTo>
                <a:lnTo>
                  <a:pt x="22116" y="70885"/>
                </a:lnTo>
                <a:cubicBezTo>
                  <a:pt x="24818" y="66549"/>
                  <a:pt x="26186" y="62913"/>
                  <a:pt x="26186" y="60111"/>
                </a:cubicBezTo>
                <a:cubicBezTo>
                  <a:pt x="26186" y="58042"/>
                  <a:pt x="25819" y="56008"/>
                  <a:pt x="25185" y="54073"/>
                </a:cubicBezTo>
                <a:lnTo>
                  <a:pt x="25185" y="54040"/>
                </a:lnTo>
                <a:cubicBezTo>
                  <a:pt x="23484" y="49203"/>
                  <a:pt x="19815" y="45600"/>
                  <a:pt x="15412" y="44633"/>
                </a:cubicBezTo>
                <a:cubicBezTo>
                  <a:pt x="15412" y="44633"/>
                  <a:pt x="15412" y="44599"/>
                  <a:pt x="15412" y="44599"/>
                </a:cubicBezTo>
                <a:lnTo>
                  <a:pt x="14578" y="41931"/>
                </a:lnTo>
                <a:cubicBezTo>
                  <a:pt x="16045" y="42131"/>
                  <a:pt x="17446" y="42798"/>
                  <a:pt x="18581" y="43799"/>
                </a:cubicBezTo>
                <a:cubicBezTo>
                  <a:pt x="18614" y="43832"/>
                  <a:pt x="18647" y="43866"/>
                  <a:pt x="18714" y="43899"/>
                </a:cubicBezTo>
                <a:cubicBezTo>
                  <a:pt x="18747" y="43932"/>
                  <a:pt x="18781" y="43932"/>
                  <a:pt x="18814" y="43932"/>
                </a:cubicBezTo>
                <a:cubicBezTo>
                  <a:pt x="19081" y="43966"/>
                  <a:pt x="19181" y="43599"/>
                  <a:pt x="18947" y="43499"/>
                </a:cubicBezTo>
                <a:lnTo>
                  <a:pt x="18847" y="43465"/>
                </a:lnTo>
                <a:cubicBezTo>
                  <a:pt x="17713" y="42431"/>
                  <a:pt x="16279" y="41764"/>
                  <a:pt x="14744" y="41497"/>
                </a:cubicBezTo>
                <a:cubicBezTo>
                  <a:pt x="15678" y="41230"/>
                  <a:pt x="16546" y="40830"/>
                  <a:pt x="17346" y="40330"/>
                </a:cubicBezTo>
                <a:cubicBezTo>
                  <a:pt x="18881" y="39196"/>
                  <a:pt x="19515" y="38128"/>
                  <a:pt x="19014" y="37428"/>
                </a:cubicBezTo>
                <a:cubicBezTo>
                  <a:pt x="18881" y="37228"/>
                  <a:pt x="18514" y="36927"/>
                  <a:pt x="17747" y="37094"/>
                </a:cubicBezTo>
                <a:cubicBezTo>
                  <a:pt x="17013" y="37261"/>
                  <a:pt x="16346" y="37628"/>
                  <a:pt x="15745" y="38095"/>
                </a:cubicBezTo>
                <a:cubicBezTo>
                  <a:pt x="14744" y="38862"/>
                  <a:pt x="13944" y="39796"/>
                  <a:pt x="13310" y="40863"/>
                </a:cubicBezTo>
                <a:lnTo>
                  <a:pt x="13310" y="201"/>
                </a:lnTo>
                <a:cubicBezTo>
                  <a:pt x="13243" y="1"/>
                  <a:pt x="12943" y="1"/>
                  <a:pt x="12876" y="201"/>
                </a:cubicBezTo>
                <a:lnTo>
                  <a:pt x="12876" y="40863"/>
                </a:lnTo>
                <a:cubicBezTo>
                  <a:pt x="12243" y="39796"/>
                  <a:pt x="11442" y="38829"/>
                  <a:pt x="10441" y="38061"/>
                </a:cubicBezTo>
                <a:cubicBezTo>
                  <a:pt x="8907" y="36961"/>
                  <a:pt x="7673" y="36727"/>
                  <a:pt x="7172" y="37428"/>
                </a:cubicBezTo>
                <a:cubicBezTo>
                  <a:pt x="6672" y="38128"/>
                  <a:pt x="7306" y="39196"/>
                  <a:pt x="8840" y="40296"/>
                </a:cubicBezTo>
                <a:cubicBezTo>
                  <a:pt x="9641" y="40830"/>
                  <a:pt x="10508" y="41230"/>
                  <a:pt x="11442" y="41497"/>
                </a:cubicBezTo>
                <a:cubicBezTo>
                  <a:pt x="9908" y="41731"/>
                  <a:pt x="8473" y="42431"/>
                  <a:pt x="7339" y="43432"/>
                </a:cubicBezTo>
                <a:lnTo>
                  <a:pt x="7272" y="43499"/>
                </a:lnTo>
                <a:cubicBezTo>
                  <a:pt x="7172" y="43565"/>
                  <a:pt x="7139" y="43699"/>
                  <a:pt x="7172" y="43799"/>
                </a:cubicBezTo>
                <a:cubicBezTo>
                  <a:pt x="7239" y="43866"/>
                  <a:pt x="7306" y="43899"/>
                  <a:pt x="7373" y="43899"/>
                </a:cubicBezTo>
                <a:cubicBezTo>
                  <a:pt x="7406" y="43899"/>
                  <a:pt x="7439" y="43899"/>
                  <a:pt x="7473" y="43866"/>
                </a:cubicBezTo>
                <a:cubicBezTo>
                  <a:pt x="7539" y="43866"/>
                  <a:pt x="7573" y="43832"/>
                  <a:pt x="7606" y="43766"/>
                </a:cubicBezTo>
                <a:cubicBezTo>
                  <a:pt x="8740" y="42765"/>
                  <a:pt x="10141" y="42131"/>
                  <a:pt x="11609" y="41898"/>
                </a:cubicBezTo>
                <a:lnTo>
                  <a:pt x="10775" y="44566"/>
                </a:lnTo>
                <a:cubicBezTo>
                  <a:pt x="10775" y="44566"/>
                  <a:pt x="10775" y="44599"/>
                  <a:pt x="10775" y="44599"/>
                </a:cubicBezTo>
                <a:cubicBezTo>
                  <a:pt x="8874" y="45033"/>
                  <a:pt x="7072" y="45934"/>
                  <a:pt x="5571" y="47235"/>
                </a:cubicBezTo>
                <a:cubicBezTo>
                  <a:pt x="5505" y="47268"/>
                  <a:pt x="5505" y="47301"/>
                  <a:pt x="5471" y="47335"/>
                </a:cubicBezTo>
                <a:cubicBezTo>
                  <a:pt x="4804" y="47902"/>
                  <a:pt x="4204" y="48536"/>
                  <a:pt x="3670" y="49203"/>
                </a:cubicBezTo>
                <a:cubicBezTo>
                  <a:pt x="3603" y="49236"/>
                  <a:pt x="3570" y="49269"/>
                  <a:pt x="3536" y="49336"/>
                </a:cubicBezTo>
                <a:lnTo>
                  <a:pt x="3536" y="49336"/>
                </a:lnTo>
                <a:cubicBezTo>
                  <a:pt x="2469" y="50737"/>
                  <a:pt x="1602" y="52338"/>
                  <a:pt x="1001" y="54040"/>
                </a:cubicBezTo>
                <a:lnTo>
                  <a:pt x="1001" y="54073"/>
                </a:lnTo>
                <a:lnTo>
                  <a:pt x="1001" y="54073"/>
                </a:lnTo>
                <a:cubicBezTo>
                  <a:pt x="334" y="56008"/>
                  <a:pt x="1" y="58042"/>
                  <a:pt x="1" y="60077"/>
                </a:cubicBezTo>
                <a:cubicBezTo>
                  <a:pt x="34" y="61078"/>
                  <a:pt x="167" y="62079"/>
                  <a:pt x="434" y="63079"/>
                </a:cubicBezTo>
                <a:lnTo>
                  <a:pt x="434" y="63079"/>
                </a:lnTo>
                <a:lnTo>
                  <a:pt x="434" y="63113"/>
                </a:lnTo>
                <a:cubicBezTo>
                  <a:pt x="434" y="63179"/>
                  <a:pt x="468" y="63280"/>
                  <a:pt x="501" y="63380"/>
                </a:cubicBezTo>
                <a:cubicBezTo>
                  <a:pt x="534" y="63513"/>
                  <a:pt x="601" y="63680"/>
                  <a:pt x="634" y="63847"/>
                </a:cubicBezTo>
                <a:lnTo>
                  <a:pt x="634" y="63913"/>
                </a:lnTo>
                <a:cubicBezTo>
                  <a:pt x="768" y="64314"/>
                  <a:pt x="901" y="64681"/>
                  <a:pt x="1068" y="65047"/>
                </a:cubicBezTo>
                <a:cubicBezTo>
                  <a:pt x="2035" y="67449"/>
                  <a:pt x="3236" y="69751"/>
                  <a:pt x="4671" y="71886"/>
                </a:cubicBezTo>
                <a:cubicBezTo>
                  <a:pt x="6805" y="75121"/>
                  <a:pt x="9174" y="78157"/>
                  <a:pt x="11742" y="81059"/>
                </a:cubicBezTo>
                <a:cubicBezTo>
                  <a:pt x="12443" y="81859"/>
                  <a:pt x="13710" y="81859"/>
                  <a:pt x="14411" y="81059"/>
                </a:cubicBezTo>
                <a:cubicBezTo>
                  <a:pt x="16479" y="78691"/>
                  <a:pt x="18447" y="76222"/>
                  <a:pt x="20282" y="73654"/>
                </a:cubicBezTo>
                <a:lnTo>
                  <a:pt x="20282" y="73654"/>
                </a:lnTo>
                <a:cubicBezTo>
                  <a:pt x="20682" y="73087"/>
                  <a:pt x="21082" y="72519"/>
                  <a:pt x="21483" y="71919"/>
                </a:cubicBezTo>
                <a:close/>
                <a:moveTo>
                  <a:pt x="5838" y="47568"/>
                </a:moveTo>
                <a:cubicBezTo>
                  <a:pt x="6472" y="47001"/>
                  <a:pt x="7172" y="46534"/>
                  <a:pt x="7940" y="46134"/>
                </a:cubicBezTo>
                <a:cubicBezTo>
                  <a:pt x="7773" y="47135"/>
                  <a:pt x="7773" y="48469"/>
                  <a:pt x="8673" y="49603"/>
                </a:cubicBezTo>
                <a:cubicBezTo>
                  <a:pt x="9841" y="51071"/>
                  <a:pt x="12243" y="51871"/>
                  <a:pt x="16012" y="52071"/>
                </a:cubicBezTo>
                <a:cubicBezTo>
                  <a:pt x="18747" y="52205"/>
                  <a:pt x="21316" y="53473"/>
                  <a:pt x="23084" y="55574"/>
                </a:cubicBezTo>
                <a:cubicBezTo>
                  <a:pt x="24852" y="57609"/>
                  <a:pt x="25652" y="60277"/>
                  <a:pt x="25319" y="62979"/>
                </a:cubicBezTo>
                <a:cubicBezTo>
                  <a:pt x="25052" y="64013"/>
                  <a:pt x="24685" y="65014"/>
                  <a:pt x="24251" y="66015"/>
                </a:cubicBezTo>
                <a:cubicBezTo>
                  <a:pt x="24718" y="63480"/>
                  <a:pt x="24385" y="61412"/>
                  <a:pt x="23284" y="59877"/>
                </a:cubicBezTo>
                <a:cubicBezTo>
                  <a:pt x="21716" y="57709"/>
                  <a:pt x="18647" y="56641"/>
                  <a:pt x="14177" y="56641"/>
                </a:cubicBezTo>
                <a:cubicBezTo>
                  <a:pt x="10908" y="56641"/>
                  <a:pt x="8540" y="55841"/>
                  <a:pt x="7172" y="54206"/>
                </a:cubicBezTo>
                <a:cubicBezTo>
                  <a:pt x="5838" y="52705"/>
                  <a:pt x="5404" y="50470"/>
                  <a:pt x="5838" y="47568"/>
                </a:cubicBezTo>
                <a:close/>
                <a:moveTo>
                  <a:pt x="25719" y="60478"/>
                </a:moveTo>
                <a:cubicBezTo>
                  <a:pt x="25485" y="58576"/>
                  <a:pt x="24685" y="56742"/>
                  <a:pt x="23417" y="55274"/>
                </a:cubicBezTo>
                <a:cubicBezTo>
                  <a:pt x="21549" y="53106"/>
                  <a:pt x="18881" y="51805"/>
                  <a:pt x="16045" y="51671"/>
                </a:cubicBezTo>
                <a:cubicBezTo>
                  <a:pt x="12443" y="51471"/>
                  <a:pt x="10074" y="50704"/>
                  <a:pt x="9007" y="49370"/>
                </a:cubicBezTo>
                <a:cubicBezTo>
                  <a:pt x="8340" y="48536"/>
                  <a:pt x="8140" y="47401"/>
                  <a:pt x="8407" y="45900"/>
                </a:cubicBezTo>
                <a:cubicBezTo>
                  <a:pt x="9341" y="45467"/>
                  <a:pt x="10341" y="45133"/>
                  <a:pt x="11342" y="44966"/>
                </a:cubicBezTo>
                <a:cubicBezTo>
                  <a:pt x="11442" y="46067"/>
                  <a:pt x="12243" y="47735"/>
                  <a:pt x="15912" y="48202"/>
                </a:cubicBezTo>
                <a:cubicBezTo>
                  <a:pt x="21116" y="48869"/>
                  <a:pt x="23584" y="51805"/>
                  <a:pt x="24752" y="54206"/>
                </a:cubicBezTo>
                <a:cubicBezTo>
                  <a:pt x="25419" y="56108"/>
                  <a:pt x="25752" y="58109"/>
                  <a:pt x="25752" y="60111"/>
                </a:cubicBezTo>
                <a:cubicBezTo>
                  <a:pt x="25752" y="60211"/>
                  <a:pt x="25752" y="60344"/>
                  <a:pt x="25719" y="60478"/>
                </a:cubicBezTo>
                <a:close/>
                <a:moveTo>
                  <a:pt x="23651" y="51705"/>
                </a:moveTo>
                <a:cubicBezTo>
                  <a:pt x="21816" y="49536"/>
                  <a:pt x="19148" y="48169"/>
                  <a:pt x="15945" y="47735"/>
                </a:cubicBezTo>
                <a:cubicBezTo>
                  <a:pt x="12543" y="47335"/>
                  <a:pt x="11842" y="45834"/>
                  <a:pt x="11776" y="44900"/>
                </a:cubicBezTo>
                <a:cubicBezTo>
                  <a:pt x="12209" y="44833"/>
                  <a:pt x="12643" y="44800"/>
                  <a:pt x="13077" y="44800"/>
                </a:cubicBezTo>
                <a:cubicBezTo>
                  <a:pt x="17480" y="44800"/>
                  <a:pt x="21383" y="47535"/>
                  <a:pt x="23651" y="51705"/>
                </a:cubicBezTo>
                <a:close/>
                <a:moveTo>
                  <a:pt x="15979" y="38428"/>
                </a:moveTo>
                <a:cubicBezTo>
                  <a:pt x="16512" y="37995"/>
                  <a:pt x="17146" y="37695"/>
                  <a:pt x="17847" y="37494"/>
                </a:cubicBezTo>
                <a:cubicBezTo>
                  <a:pt x="17947" y="37494"/>
                  <a:pt x="18047" y="37461"/>
                  <a:pt x="18147" y="37461"/>
                </a:cubicBezTo>
                <a:cubicBezTo>
                  <a:pt x="18347" y="37461"/>
                  <a:pt x="18514" y="37528"/>
                  <a:pt x="18647" y="37695"/>
                </a:cubicBezTo>
                <a:cubicBezTo>
                  <a:pt x="18914" y="38028"/>
                  <a:pt x="18647" y="38829"/>
                  <a:pt x="17079" y="39963"/>
                </a:cubicBezTo>
                <a:cubicBezTo>
                  <a:pt x="15979" y="40630"/>
                  <a:pt x="14778" y="41130"/>
                  <a:pt x="13510" y="41364"/>
                </a:cubicBezTo>
                <a:cubicBezTo>
                  <a:pt x="14144" y="40230"/>
                  <a:pt x="14978" y="39229"/>
                  <a:pt x="15979" y="38428"/>
                </a:cubicBezTo>
                <a:close/>
                <a:moveTo>
                  <a:pt x="7506" y="37695"/>
                </a:moveTo>
                <a:cubicBezTo>
                  <a:pt x="7639" y="37528"/>
                  <a:pt x="7840" y="37461"/>
                  <a:pt x="8040" y="37461"/>
                </a:cubicBezTo>
                <a:cubicBezTo>
                  <a:pt x="8473" y="37461"/>
                  <a:pt x="9174" y="37728"/>
                  <a:pt x="10175" y="38428"/>
                </a:cubicBezTo>
                <a:cubicBezTo>
                  <a:pt x="11175" y="39229"/>
                  <a:pt x="12009" y="40230"/>
                  <a:pt x="12643" y="41364"/>
                </a:cubicBezTo>
                <a:cubicBezTo>
                  <a:pt x="11375" y="41130"/>
                  <a:pt x="10175" y="40630"/>
                  <a:pt x="9074" y="39963"/>
                </a:cubicBezTo>
                <a:cubicBezTo>
                  <a:pt x="7506" y="38829"/>
                  <a:pt x="7272" y="38028"/>
                  <a:pt x="7506" y="37695"/>
                </a:cubicBezTo>
                <a:close/>
                <a:moveTo>
                  <a:pt x="12043" y="41964"/>
                </a:moveTo>
                <a:lnTo>
                  <a:pt x="14111" y="41964"/>
                </a:lnTo>
                <a:lnTo>
                  <a:pt x="14911" y="44533"/>
                </a:lnTo>
                <a:cubicBezTo>
                  <a:pt x="14311" y="44433"/>
                  <a:pt x="13677" y="44366"/>
                  <a:pt x="13077" y="44366"/>
                </a:cubicBezTo>
                <a:cubicBezTo>
                  <a:pt x="12576" y="44366"/>
                  <a:pt x="12076" y="44399"/>
                  <a:pt x="11576" y="44466"/>
                </a:cubicBezTo>
                <a:lnTo>
                  <a:pt x="11576" y="44466"/>
                </a:lnTo>
                <a:lnTo>
                  <a:pt x="11509" y="44466"/>
                </a:lnTo>
                <a:lnTo>
                  <a:pt x="11242" y="44533"/>
                </a:lnTo>
                <a:close/>
                <a:moveTo>
                  <a:pt x="5338" y="48002"/>
                </a:moveTo>
                <a:cubicBezTo>
                  <a:pt x="5004" y="50804"/>
                  <a:pt x="5505" y="52972"/>
                  <a:pt x="6805" y="54507"/>
                </a:cubicBezTo>
                <a:cubicBezTo>
                  <a:pt x="8273" y="56208"/>
                  <a:pt x="10775" y="57075"/>
                  <a:pt x="14177" y="57075"/>
                </a:cubicBezTo>
                <a:cubicBezTo>
                  <a:pt x="18480" y="57075"/>
                  <a:pt x="21416" y="58109"/>
                  <a:pt x="22917" y="60111"/>
                </a:cubicBezTo>
                <a:cubicBezTo>
                  <a:pt x="24218" y="61945"/>
                  <a:pt x="24351" y="64580"/>
                  <a:pt x="23284" y="67950"/>
                </a:cubicBezTo>
                <a:cubicBezTo>
                  <a:pt x="23017" y="68450"/>
                  <a:pt x="22750" y="68950"/>
                  <a:pt x="22450" y="69451"/>
                </a:cubicBezTo>
                <a:cubicBezTo>
                  <a:pt x="22884" y="67116"/>
                  <a:pt x="22550" y="65314"/>
                  <a:pt x="21483" y="64047"/>
                </a:cubicBezTo>
                <a:cubicBezTo>
                  <a:pt x="19348" y="61478"/>
                  <a:pt x="14611" y="61545"/>
                  <a:pt x="11209" y="61812"/>
                </a:cubicBezTo>
                <a:cubicBezTo>
                  <a:pt x="8607" y="62012"/>
                  <a:pt x="6472" y="61211"/>
                  <a:pt x="5104" y="59477"/>
                </a:cubicBezTo>
                <a:cubicBezTo>
                  <a:pt x="3236" y="57175"/>
                  <a:pt x="2803" y="53272"/>
                  <a:pt x="3937" y="49536"/>
                </a:cubicBezTo>
                <a:cubicBezTo>
                  <a:pt x="4370" y="49003"/>
                  <a:pt x="4837" y="48469"/>
                  <a:pt x="5338" y="48002"/>
                </a:cubicBezTo>
                <a:close/>
                <a:moveTo>
                  <a:pt x="4771" y="59744"/>
                </a:moveTo>
                <a:cubicBezTo>
                  <a:pt x="6238" y="61612"/>
                  <a:pt x="8507" y="62446"/>
                  <a:pt x="11275" y="62245"/>
                </a:cubicBezTo>
                <a:cubicBezTo>
                  <a:pt x="16479" y="61845"/>
                  <a:pt x="19648" y="62512"/>
                  <a:pt x="21149" y="64347"/>
                </a:cubicBezTo>
                <a:cubicBezTo>
                  <a:pt x="22317" y="65715"/>
                  <a:pt x="22517" y="67849"/>
                  <a:pt x="21749" y="70618"/>
                </a:cubicBezTo>
                <a:cubicBezTo>
                  <a:pt x="21349" y="71285"/>
                  <a:pt x="20916" y="71952"/>
                  <a:pt x="20482" y="72586"/>
                </a:cubicBezTo>
                <a:cubicBezTo>
                  <a:pt x="20682" y="71018"/>
                  <a:pt x="20348" y="69751"/>
                  <a:pt x="19481" y="68783"/>
                </a:cubicBezTo>
                <a:cubicBezTo>
                  <a:pt x="18013" y="67082"/>
                  <a:pt x="15045" y="66415"/>
                  <a:pt x="10875" y="66815"/>
                </a:cubicBezTo>
                <a:cubicBezTo>
                  <a:pt x="7940" y="67082"/>
                  <a:pt x="5471" y="66248"/>
                  <a:pt x="3737" y="64414"/>
                </a:cubicBezTo>
                <a:cubicBezTo>
                  <a:pt x="1602" y="62145"/>
                  <a:pt x="734" y="58443"/>
                  <a:pt x="1402" y="54206"/>
                </a:cubicBezTo>
                <a:cubicBezTo>
                  <a:pt x="1835" y="52905"/>
                  <a:pt x="2469" y="51638"/>
                  <a:pt x="3236" y="50504"/>
                </a:cubicBezTo>
                <a:cubicBezTo>
                  <a:pt x="2469" y="54040"/>
                  <a:pt x="3003" y="57575"/>
                  <a:pt x="4771" y="59744"/>
                </a:cubicBezTo>
                <a:close/>
                <a:moveTo>
                  <a:pt x="768" y="56608"/>
                </a:moveTo>
                <a:cubicBezTo>
                  <a:pt x="701" y="59944"/>
                  <a:pt x="1602" y="62813"/>
                  <a:pt x="3403" y="64714"/>
                </a:cubicBezTo>
                <a:cubicBezTo>
                  <a:pt x="5204" y="66615"/>
                  <a:pt x="7840" y="67516"/>
                  <a:pt x="10908" y="67216"/>
                </a:cubicBezTo>
                <a:cubicBezTo>
                  <a:pt x="14945" y="66849"/>
                  <a:pt x="17780" y="67483"/>
                  <a:pt x="19148" y="69050"/>
                </a:cubicBezTo>
                <a:cubicBezTo>
                  <a:pt x="20048" y="70118"/>
                  <a:pt x="20315" y="71585"/>
                  <a:pt x="19881" y="73420"/>
                </a:cubicBezTo>
                <a:cubicBezTo>
                  <a:pt x="19548" y="73920"/>
                  <a:pt x="19214" y="74387"/>
                  <a:pt x="18847" y="74854"/>
                </a:cubicBezTo>
                <a:cubicBezTo>
                  <a:pt x="18947" y="74287"/>
                  <a:pt x="18814" y="73720"/>
                  <a:pt x="18547" y="73253"/>
                </a:cubicBezTo>
                <a:cubicBezTo>
                  <a:pt x="17713" y="71919"/>
                  <a:pt x="15412" y="71219"/>
                  <a:pt x="12243" y="71352"/>
                </a:cubicBezTo>
                <a:cubicBezTo>
                  <a:pt x="6939" y="71552"/>
                  <a:pt x="3403" y="69517"/>
                  <a:pt x="1568" y="65148"/>
                </a:cubicBezTo>
                <a:cubicBezTo>
                  <a:pt x="868" y="63546"/>
                  <a:pt x="468" y="61812"/>
                  <a:pt x="401" y="60077"/>
                </a:cubicBezTo>
                <a:cubicBezTo>
                  <a:pt x="401" y="58910"/>
                  <a:pt x="534" y="57742"/>
                  <a:pt x="768" y="56608"/>
                </a:cubicBezTo>
                <a:close/>
                <a:moveTo>
                  <a:pt x="3270" y="68650"/>
                </a:moveTo>
                <a:cubicBezTo>
                  <a:pt x="5338" y="70918"/>
                  <a:pt x="8340" y="71952"/>
                  <a:pt x="12276" y="71819"/>
                </a:cubicBezTo>
                <a:cubicBezTo>
                  <a:pt x="15245" y="71686"/>
                  <a:pt x="17446" y="72319"/>
                  <a:pt x="18180" y="73520"/>
                </a:cubicBezTo>
                <a:cubicBezTo>
                  <a:pt x="18614" y="74154"/>
                  <a:pt x="18547" y="74988"/>
                  <a:pt x="18047" y="75955"/>
                </a:cubicBezTo>
                <a:cubicBezTo>
                  <a:pt x="17446" y="76789"/>
                  <a:pt x="16813" y="77556"/>
                  <a:pt x="16279" y="78224"/>
                </a:cubicBezTo>
                <a:cubicBezTo>
                  <a:pt x="16246" y="77556"/>
                  <a:pt x="16012" y="76889"/>
                  <a:pt x="15612" y="76356"/>
                </a:cubicBezTo>
                <a:cubicBezTo>
                  <a:pt x="14945" y="75422"/>
                  <a:pt x="13777" y="75055"/>
                  <a:pt x="12710" y="75422"/>
                </a:cubicBezTo>
                <a:cubicBezTo>
                  <a:pt x="9908" y="76189"/>
                  <a:pt x="8673" y="75922"/>
                  <a:pt x="6772" y="74154"/>
                </a:cubicBezTo>
                <a:cubicBezTo>
                  <a:pt x="5471" y="72386"/>
                  <a:pt x="4304" y="70551"/>
                  <a:pt x="3236" y="68650"/>
                </a:cubicBezTo>
                <a:close/>
                <a:moveTo>
                  <a:pt x="14111" y="80792"/>
                </a:moveTo>
                <a:cubicBezTo>
                  <a:pt x="13577" y="81426"/>
                  <a:pt x="12610" y="81426"/>
                  <a:pt x="12076" y="80792"/>
                </a:cubicBezTo>
                <a:cubicBezTo>
                  <a:pt x="11175" y="79758"/>
                  <a:pt x="9507" y="77823"/>
                  <a:pt x="7773" y="75488"/>
                </a:cubicBezTo>
                <a:cubicBezTo>
                  <a:pt x="9207" y="76422"/>
                  <a:pt x="10541" y="76456"/>
                  <a:pt x="12843" y="75822"/>
                </a:cubicBezTo>
                <a:cubicBezTo>
                  <a:pt x="13710" y="75522"/>
                  <a:pt x="14711" y="75855"/>
                  <a:pt x="15278" y="76589"/>
                </a:cubicBezTo>
                <a:cubicBezTo>
                  <a:pt x="15879" y="77390"/>
                  <a:pt x="15979" y="78457"/>
                  <a:pt x="15678" y="78957"/>
                </a:cubicBezTo>
                <a:cubicBezTo>
                  <a:pt x="15045" y="79691"/>
                  <a:pt x="14478" y="80325"/>
                  <a:pt x="14077" y="8079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0" name="Google Shape;2230;p9"/>
          <p:cNvSpPr/>
          <p:nvPr/>
        </p:nvSpPr>
        <p:spPr>
          <a:xfrm>
            <a:off x="2216249" y="346925"/>
            <a:ext cx="633463" cy="1850005"/>
          </a:xfrm>
          <a:custGeom>
            <a:avLst/>
            <a:gdLst/>
            <a:ahLst/>
            <a:cxnLst/>
            <a:rect l="l" t="t" r="r" b="b"/>
            <a:pathLst>
              <a:path w="28955" h="84562" extrusionOk="0">
                <a:moveTo>
                  <a:pt x="16546" y="56608"/>
                </a:moveTo>
                <a:lnTo>
                  <a:pt x="15812" y="54307"/>
                </a:lnTo>
                <a:cubicBezTo>
                  <a:pt x="17113" y="54540"/>
                  <a:pt x="18347" y="55107"/>
                  <a:pt x="19314" y="55974"/>
                </a:cubicBezTo>
                <a:cubicBezTo>
                  <a:pt x="19348" y="56008"/>
                  <a:pt x="19414" y="56041"/>
                  <a:pt x="19448" y="56074"/>
                </a:cubicBezTo>
                <a:cubicBezTo>
                  <a:pt x="19481" y="56108"/>
                  <a:pt x="19515" y="56108"/>
                  <a:pt x="19548" y="56108"/>
                </a:cubicBezTo>
                <a:cubicBezTo>
                  <a:pt x="19615" y="56108"/>
                  <a:pt x="19715" y="56074"/>
                  <a:pt x="19748" y="56008"/>
                </a:cubicBezTo>
                <a:cubicBezTo>
                  <a:pt x="19815" y="55908"/>
                  <a:pt x="19781" y="55774"/>
                  <a:pt x="19681" y="55708"/>
                </a:cubicBezTo>
                <a:lnTo>
                  <a:pt x="19615" y="55674"/>
                </a:lnTo>
                <a:cubicBezTo>
                  <a:pt x="18614" y="54774"/>
                  <a:pt x="17380" y="54173"/>
                  <a:pt x="16045" y="53940"/>
                </a:cubicBezTo>
                <a:cubicBezTo>
                  <a:pt x="16846" y="53706"/>
                  <a:pt x="17580" y="53372"/>
                  <a:pt x="18247" y="52905"/>
                </a:cubicBezTo>
                <a:cubicBezTo>
                  <a:pt x="20248" y="51471"/>
                  <a:pt x="19982" y="50637"/>
                  <a:pt x="19748" y="50304"/>
                </a:cubicBezTo>
                <a:cubicBezTo>
                  <a:pt x="19481" y="49970"/>
                  <a:pt x="19048" y="49837"/>
                  <a:pt x="18614" y="50003"/>
                </a:cubicBezTo>
                <a:cubicBezTo>
                  <a:pt x="17980" y="50170"/>
                  <a:pt x="17346" y="50470"/>
                  <a:pt x="16813" y="50904"/>
                </a:cubicBezTo>
                <a:cubicBezTo>
                  <a:pt x="15979" y="51538"/>
                  <a:pt x="15245" y="52372"/>
                  <a:pt x="14711" y="53272"/>
                </a:cubicBezTo>
                <a:lnTo>
                  <a:pt x="14711" y="234"/>
                </a:lnTo>
                <a:cubicBezTo>
                  <a:pt x="14711" y="101"/>
                  <a:pt x="14611" y="1"/>
                  <a:pt x="14478" y="1"/>
                </a:cubicBezTo>
                <a:cubicBezTo>
                  <a:pt x="14344" y="1"/>
                  <a:pt x="14277" y="101"/>
                  <a:pt x="14244" y="234"/>
                </a:cubicBezTo>
                <a:lnTo>
                  <a:pt x="14244" y="53272"/>
                </a:lnTo>
                <a:cubicBezTo>
                  <a:pt x="13710" y="52372"/>
                  <a:pt x="12977" y="51538"/>
                  <a:pt x="12143" y="50871"/>
                </a:cubicBezTo>
                <a:cubicBezTo>
                  <a:pt x="11609" y="50470"/>
                  <a:pt x="10975" y="50170"/>
                  <a:pt x="10341" y="49970"/>
                </a:cubicBezTo>
                <a:cubicBezTo>
                  <a:pt x="9908" y="49837"/>
                  <a:pt x="9474" y="49970"/>
                  <a:pt x="9207" y="50304"/>
                </a:cubicBezTo>
                <a:cubicBezTo>
                  <a:pt x="8974" y="50604"/>
                  <a:pt x="8707" y="51471"/>
                  <a:pt x="10708" y="52905"/>
                </a:cubicBezTo>
                <a:cubicBezTo>
                  <a:pt x="11375" y="53339"/>
                  <a:pt x="12109" y="53706"/>
                  <a:pt x="12910" y="53906"/>
                </a:cubicBezTo>
                <a:cubicBezTo>
                  <a:pt x="11576" y="54173"/>
                  <a:pt x="10341" y="54774"/>
                  <a:pt x="9341" y="55641"/>
                </a:cubicBezTo>
                <a:lnTo>
                  <a:pt x="9274" y="55708"/>
                </a:lnTo>
                <a:cubicBezTo>
                  <a:pt x="9207" y="55774"/>
                  <a:pt x="9174" y="55874"/>
                  <a:pt x="9207" y="55974"/>
                </a:cubicBezTo>
                <a:cubicBezTo>
                  <a:pt x="9274" y="56041"/>
                  <a:pt x="9341" y="56108"/>
                  <a:pt x="9407" y="56108"/>
                </a:cubicBezTo>
                <a:cubicBezTo>
                  <a:pt x="9441" y="56108"/>
                  <a:pt x="9474" y="56074"/>
                  <a:pt x="9507" y="56074"/>
                </a:cubicBezTo>
                <a:cubicBezTo>
                  <a:pt x="9574" y="56041"/>
                  <a:pt x="9607" y="56008"/>
                  <a:pt x="9641" y="55974"/>
                </a:cubicBezTo>
                <a:cubicBezTo>
                  <a:pt x="10608" y="55107"/>
                  <a:pt x="11842" y="54507"/>
                  <a:pt x="13143" y="54307"/>
                </a:cubicBezTo>
                <a:lnTo>
                  <a:pt x="12443" y="56608"/>
                </a:lnTo>
                <a:cubicBezTo>
                  <a:pt x="5204" y="57676"/>
                  <a:pt x="1" y="64147"/>
                  <a:pt x="534" y="71452"/>
                </a:cubicBezTo>
                <a:cubicBezTo>
                  <a:pt x="1068" y="78757"/>
                  <a:pt x="7172" y="84395"/>
                  <a:pt x="14478" y="84395"/>
                </a:cubicBezTo>
                <a:cubicBezTo>
                  <a:pt x="21816" y="84395"/>
                  <a:pt x="27887" y="78757"/>
                  <a:pt x="28421" y="71452"/>
                </a:cubicBezTo>
                <a:cubicBezTo>
                  <a:pt x="28955" y="64147"/>
                  <a:pt x="23784" y="57676"/>
                  <a:pt x="16512" y="56608"/>
                </a:cubicBezTo>
                <a:close/>
                <a:moveTo>
                  <a:pt x="26786" y="76055"/>
                </a:moveTo>
                <a:lnTo>
                  <a:pt x="2169" y="76055"/>
                </a:lnTo>
                <a:cubicBezTo>
                  <a:pt x="1402" y="74354"/>
                  <a:pt x="968" y="72553"/>
                  <a:pt x="935" y="70685"/>
                </a:cubicBezTo>
                <a:lnTo>
                  <a:pt x="28021" y="70652"/>
                </a:lnTo>
                <a:cubicBezTo>
                  <a:pt x="27987" y="72520"/>
                  <a:pt x="27587" y="74354"/>
                  <a:pt x="26786" y="76055"/>
                </a:cubicBezTo>
                <a:close/>
                <a:moveTo>
                  <a:pt x="2135" y="64914"/>
                </a:moveTo>
                <a:lnTo>
                  <a:pt x="26820" y="64914"/>
                </a:lnTo>
                <a:cubicBezTo>
                  <a:pt x="27587" y="66582"/>
                  <a:pt x="27987" y="68383"/>
                  <a:pt x="28021" y="70251"/>
                </a:cubicBezTo>
                <a:lnTo>
                  <a:pt x="935" y="70285"/>
                </a:lnTo>
                <a:cubicBezTo>
                  <a:pt x="968" y="68417"/>
                  <a:pt x="1368" y="66582"/>
                  <a:pt x="2135" y="64914"/>
                </a:cubicBezTo>
                <a:close/>
                <a:moveTo>
                  <a:pt x="14478" y="56908"/>
                </a:moveTo>
                <a:cubicBezTo>
                  <a:pt x="16813" y="56908"/>
                  <a:pt x="19114" y="57509"/>
                  <a:pt x="21149" y="58676"/>
                </a:cubicBezTo>
                <a:lnTo>
                  <a:pt x="7840" y="58676"/>
                </a:lnTo>
                <a:cubicBezTo>
                  <a:pt x="9841" y="57509"/>
                  <a:pt x="12143" y="56908"/>
                  <a:pt x="14478" y="56908"/>
                </a:cubicBezTo>
                <a:close/>
                <a:moveTo>
                  <a:pt x="17079" y="51238"/>
                </a:moveTo>
                <a:cubicBezTo>
                  <a:pt x="17546" y="50871"/>
                  <a:pt x="18114" y="50570"/>
                  <a:pt x="18714" y="50404"/>
                </a:cubicBezTo>
                <a:cubicBezTo>
                  <a:pt x="18781" y="50404"/>
                  <a:pt x="18881" y="50404"/>
                  <a:pt x="18981" y="50370"/>
                </a:cubicBezTo>
                <a:cubicBezTo>
                  <a:pt x="19148" y="50370"/>
                  <a:pt x="19281" y="50437"/>
                  <a:pt x="19381" y="50570"/>
                </a:cubicBezTo>
                <a:cubicBezTo>
                  <a:pt x="19615" y="50871"/>
                  <a:pt x="19381" y="51571"/>
                  <a:pt x="17980" y="52572"/>
                </a:cubicBezTo>
                <a:cubicBezTo>
                  <a:pt x="17046" y="53139"/>
                  <a:pt x="15979" y="53573"/>
                  <a:pt x="14878" y="53773"/>
                </a:cubicBezTo>
                <a:cubicBezTo>
                  <a:pt x="15445" y="52805"/>
                  <a:pt x="16179" y="51938"/>
                  <a:pt x="17079" y="51238"/>
                </a:cubicBezTo>
                <a:close/>
                <a:moveTo>
                  <a:pt x="9574" y="50570"/>
                </a:moveTo>
                <a:cubicBezTo>
                  <a:pt x="9674" y="50437"/>
                  <a:pt x="9808" y="50404"/>
                  <a:pt x="9974" y="50404"/>
                </a:cubicBezTo>
                <a:cubicBezTo>
                  <a:pt x="10074" y="50404"/>
                  <a:pt x="10141" y="50404"/>
                  <a:pt x="10241" y="50437"/>
                </a:cubicBezTo>
                <a:cubicBezTo>
                  <a:pt x="10842" y="50604"/>
                  <a:pt x="11409" y="50871"/>
                  <a:pt x="11876" y="51271"/>
                </a:cubicBezTo>
                <a:cubicBezTo>
                  <a:pt x="12743" y="51971"/>
                  <a:pt x="13477" y="52805"/>
                  <a:pt x="14044" y="53806"/>
                </a:cubicBezTo>
                <a:cubicBezTo>
                  <a:pt x="12943" y="53573"/>
                  <a:pt x="11909" y="53172"/>
                  <a:pt x="10942" y="52572"/>
                </a:cubicBezTo>
                <a:cubicBezTo>
                  <a:pt x="9574" y="51571"/>
                  <a:pt x="9341" y="50871"/>
                  <a:pt x="9541" y="50570"/>
                </a:cubicBezTo>
                <a:close/>
                <a:moveTo>
                  <a:pt x="13610" y="54373"/>
                </a:moveTo>
                <a:lnTo>
                  <a:pt x="15378" y="54373"/>
                </a:lnTo>
                <a:lnTo>
                  <a:pt x="16079" y="56575"/>
                </a:lnTo>
                <a:cubicBezTo>
                  <a:pt x="15011" y="56441"/>
                  <a:pt x="13944" y="56441"/>
                  <a:pt x="12910" y="56575"/>
                </a:cubicBezTo>
                <a:close/>
                <a:moveTo>
                  <a:pt x="7139" y="59077"/>
                </a:moveTo>
                <a:cubicBezTo>
                  <a:pt x="7172" y="59077"/>
                  <a:pt x="7206" y="59077"/>
                  <a:pt x="7239" y="59077"/>
                </a:cubicBezTo>
                <a:lnTo>
                  <a:pt x="21649" y="59077"/>
                </a:lnTo>
                <a:cubicBezTo>
                  <a:pt x="21683" y="59077"/>
                  <a:pt x="21716" y="59077"/>
                  <a:pt x="21783" y="59043"/>
                </a:cubicBezTo>
                <a:cubicBezTo>
                  <a:pt x="23851" y="60378"/>
                  <a:pt x="25519" y="62246"/>
                  <a:pt x="26620" y="64447"/>
                </a:cubicBezTo>
                <a:lnTo>
                  <a:pt x="2336" y="64447"/>
                </a:lnTo>
                <a:cubicBezTo>
                  <a:pt x="3436" y="62246"/>
                  <a:pt x="5104" y="60378"/>
                  <a:pt x="7139" y="59077"/>
                </a:cubicBezTo>
                <a:close/>
                <a:moveTo>
                  <a:pt x="7906" y="82260"/>
                </a:moveTo>
                <a:lnTo>
                  <a:pt x="21082" y="82260"/>
                </a:lnTo>
                <a:cubicBezTo>
                  <a:pt x="16979" y="84561"/>
                  <a:pt x="12009" y="84561"/>
                  <a:pt x="7906" y="82260"/>
                </a:cubicBezTo>
                <a:close/>
                <a:moveTo>
                  <a:pt x="21749" y="81860"/>
                </a:moveTo>
                <a:cubicBezTo>
                  <a:pt x="21716" y="81826"/>
                  <a:pt x="21683" y="81826"/>
                  <a:pt x="21649" y="81826"/>
                </a:cubicBezTo>
                <a:lnTo>
                  <a:pt x="7239" y="81826"/>
                </a:lnTo>
                <a:lnTo>
                  <a:pt x="7206" y="81826"/>
                </a:lnTo>
                <a:cubicBezTo>
                  <a:pt x="5138" y="80492"/>
                  <a:pt x="3470" y="78657"/>
                  <a:pt x="2369" y="76456"/>
                </a:cubicBezTo>
                <a:lnTo>
                  <a:pt x="26586" y="76456"/>
                </a:lnTo>
                <a:cubicBezTo>
                  <a:pt x="25485" y="78657"/>
                  <a:pt x="23818" y="80525"/>
                  <a:pt x="21749" y="8186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1" name="Google Shape;2231;p9"/>
          <p:cNvGrpSpPr/>
          <p:nvPr/>
        </p:nvGrpSpPr>
        <p:grpSpPr>
          <a:xfrm>
            <a:off x="2106599" y="346937"/>
            <a:ext cx="245947" cy="559018"/>
            <a:chOff x="1788920" y="1273404"/>
            <a:chExt cx="245947" cy="559018"/>
          </a:xfrm>
        </p:grpSpPr>
        <p:sp>
          <p:nvSpPr>
            <p:cNvPr id="2232" name="Google Shape;2232;p9"/>
            <p:cNvSpPr/>
            <p:nvPr/>
          </p:nvSpPr>
          <p:spPr>
            <a:xfrm>
              <a:off x="1900563" y="1570418"/>
              <a:ext cx="56225" cy="43077"/>
            </a:xfrm>
            <a:custGeom>
              <a:avLst/>
              <a:gdLst/>
              <a:ahLst/>
              <a:cxnLst/>
              <a:rect l="l" t="t" r="r" b="b"/>
              <a:pathLst>
                <a:path w="2570" h="1969" extrusionOk="0">
                  <a:moveTo>
                    <a:pt x="2336" y="1869"/>
                  </a:moveTo>
                  <a:cubicBezTo>
                    <a:pt x="2236" y="1869"/>
                    <a:pt x="2169" y="1802"/>
                    <a:pt x="2136" y="1702"/>
                  </a:cubicBezTo>
                  <a:lnTo>
                    <a:pt x="1735" y="434"/>
                  </a:lnTo>
                  <a:lnTo>
                    <a:pt x="901" y="434"/>
                  </a:lnTo>
                  <a:lnTo>
                    <a:pt x="501" y="1702"/>
                  </a:lnTo>
                  <a:cubicBezTo>
                    <a:pt x="434" y="1969"/>
                    <a:pt x="1" y="1835"/>
                    <a:pt x="101" y="1568"/>
                  </a:cubicBezTo>
                  <a:lnTo>
                    <a:pt x="535" y="167"/>
                  </a:lnTo>
                  <a:cubicBezTo>
                    <a:pt x="568" y="67"/>
                    <a:pt x="635" y="1"/>
                    <a:pt x="735" y="1"/>
                  </a:cubicBezTo>
                  <a:lnTo>
                    <a:pt x="1902" y="1"/>
                  </a:lnTo>
                  <a:cubicBezTo>
                    <a:pt x="1969" y="1"/>
                    <a:pt x="2069" y="67"/>
                    <a:pt x="2102" y="167"/>
                  </a:cubicBezTo>
                  <a:lnTo>
                    <a:pt x="2536" y="1568"/>
                  </a:lnTo>
                  <a:cubicBezTo>
                    <a:pt x="2569" y="1668"/>
                    <a:pt x="2503" y="1802"/>
                    <a:pt x="2403" y="18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9"/>
            <p:cNvSpPr/>
            <p:nvPr/>
          </p:nvSpPr>
          <p:spPr>
            <a:xfrm>
              <a:off x="1857508" y="1521521"/>
              <a:ext cx="78103" cy="57669"/>
            </a:xfrm>
            <a:custGeom>
              <a:avLst/>
              <a:gdLst/>
              <a:ahLst/>
              <a:cxnLst/>
              <a:rect l="l" t="t" r="r" b="b"/>
              <a:pathLst>
                <a:path w="3570" h="2636" extrusionOk="0">
                  <a:moveTo>
                    <a:pt x="3303" y="2636"/>
                  </a:moveTo>
                  <a:lnTo>
                    <a:pt x="3270" y="2636"/>
                  </a:lnTo>
                  <a:cubicBezTo>
                    <a:pt x="2503" y="2502"/>
                    <a:pt x="1802" y="2236"/>
                    <a:pt x="1168" y="1869"/>
                  </a:cubicBezTo>
                  <a:cubicBezTo>
                    <a:pt x="1" y="1035"/>
                    <a:pt x="168" y="468"/>
                    <a:pt x="334" y="301"/>
                  </a:cubicBezTo>
                  <a:cubicBezTo>
                    <a:pt x="501" y="67"/>
                    <a:pt x="801" y="1"/>
                    <a:pt x="1068" y="67"/>
                  </a:cubicBezTo>
                  <a:cubicBezTo>
                    <a:pt x="1435" y="167"/>
                    <a:pt x="1769" y="334"/>
                    <a:pt x="2069" y="568"/>
                  </a:cubicBezTo>
                  <a:lnTo>
                    <a:pt x="2069" y="568"/>
                  </a:lnTo>
                  <a:cubicBezTo>
                    <a:pt x="2669" y="1068"/>
                    <a:pt x="3136" y="1635"/>
                    <a:pt x="3503" y="2302"/>
                  </a:cubicBezTo>
                  <a:cubicBezTo>
                    <a:pt x="3570" y="2469"/>
                    <a:pt x="3470" y="2636"/>
                    <a:pt x="3303" y="2636"/>
                  </a:cubicBezTo>
                  <a:close/>
                  <a:moveTo>
                    <a:pt x="835" y="468"/>
                  </a:moveTo>
                  <a:cubicBezTo>
                    <a:pt x="768" y="468"/>
                    <a:pt x="701" y="501"/>
                    <a:pt x="668" y="534"/>
                  </a:cubicBezTo>
                  <a:cubicBezTo>
                    <a:pt x="601" y="634"/>
                    <a:pt x="735" y="1001"/>
                    <a:pt x="1402" y="1502"/>
                  </a:cubicBezTo>
                  <a:cubicBezTo>
                    <a:pt x="1835" y="1769"/>
                    <a:pt x="2336" y="1969"/>
                    <a:pt x="2836" y="2102"/>
                  </a:cubicBezTo>
                  <a:cubicBezTo>
                    <a:pt x="2569" y="1669"/>
                    <a:pt x="2202" y="1268"/>
                    <a:pt x="1802" y="935"/>
                  </a:cubicBezTo>
                  <a:lnTo>
                    <a:pt x="1802" y="935"/>
                  </a:lnTo>
                  <a:cubicBezTo>
                    <a:pt x="1535" y="735"/>
                    <a:pt x="1268" y="601"/>
                    <a:pt x="935" y="501"/>
                  </a:cubicBezTo>
                  <a:cubicBezTo>
                    <a:pt x="901" y="501"/>
                    <a:pt x="868" y="501"/>
                    <a:pt x="835" y="4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9"/>
            <p:cNvSpPr/>
            <p:nvPr/>
          </p:nvSpPr>
          <p:spPr>
            <a:xfrm>
              <a:off x="1863349" y="1568230"/>
              <a:ext cx="72261" cy="32860"/>
            </a:xfrm>
            <a:custGeom>
              <a:avLst/>
              <a:gdLst/>
              <a:ahLst/>
              <a:cxnLst/>
              <a:rect l="l" t="t" r="r" b="b"/>
              <a:pathLst>
                <a:path w="3303" h="1502" extrusionOk="0">
                  <a:moveTo>
                    <a:pt x="234" y="1502"/>
                  </a:moveTo>
                  <a:cubicBezTo>
                    <a:pt x="167" y="1502"/>
                    <a:pt x="101" y="1435"/>
                    <a:pt x="34" y="1368"/>
                  </a:cubicBezTo>
                  <a:cubicBezTo>
                    <a:pt x="1" y="1268"/>
                    <a:pt x="34" y="1168"/>
                    <a:pt x="101" y="1101"/>
                  </a:cubicBezTo>
                  <a:lnTo>
                    <a:pt x="134" y="1068"/>
                  </a:lnTo>
                  <a:cubicBezTo>
                    <a:pt x="935" y="367"/>
                    <a:pt x="1969" y="1"/>
                    <a:pt x="3036" y="67"/>
                  </a:cubicBezTo>
                  <a:cubicBezTo>
                    <a:pt x="3303" y="1"/>
                    <a:pt x="3236" y="568"/>
                    <a:pt x="3003" y="468"/>
                  </a:cubicBezTo>
                  <a:cubicBezTo>
                    <a:pt x="2035" y="434"/>
                    <a:pt x="1135" y="734"/>
                    <a:pt x="434" y="1402"/>
                  </a:cubicBezTo>
                  <a:lnTo>
                    <a:pt x="334" y="1435"/>
                  </a:lnTo>
                  <a:cubicBezTo>
                    <a:pt x="301" y="1468"/>
                    <a:pt x="267" y="1502"/>
                    <a:pt x="234" y="150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9"/>
            <p:cNvSpPr/>
            <p:nvPr/>
          </p:nvSpPr>
          <p:spPr>
            <a:xfrm>
              <a:off x="1924651" y="1521521"/>
              <a:ext cx="77381" cy="57669"/>
            </a:xfrm>
            <a:custGeom>
              <a:avLst/>
              <a:gdLst/>
              <a:ahLst/>
              <a:cxnLst/>
              <a:rect l="l" t="t" r="r" b="b"/>
              <a:pathLst>
                <a:path w="3537" h="2636" extrusionOk="0">
                  <a:moveTo>
                    <a:pt x="234" y="2636"/>
                  </a:moveTo>
                  <a:cubicBezTo>
                    <a:pt x="134" y="2636"/>
                    <a:pt x="67" y="2603"/>
                    <a:pt x="34" y="2536"/>
                  </a:cubicBezTo>
                  <a:cubicBezTo>
                    <a:pt x="1" y="2469"/>
                    <a:pt x="1" y="2369"/>
                    <a:pt x="34" y="2302"/>
                  </a:cubicBezTo>
                  <a:cubicBezTo>
                    <a:pt x="401" y="1635"/>
                    <a:pt x="868" y="1068"/>
                    <a:pt x="1468" y="568"/>
                  </a:cubicBezTo>
                  <a:cubicBezTo>
                    <a:pt x="1769" y="334"/>
                    <a:pt x="2102" y="167"/>
                    <a:pt x="2502" y="67"/>
                  </a:cubicBezTo>
                  <a:cubicBezTo>
                    <a:pt x="2736" y="1"/>
                    <a:pt x="3036" y="67"/>
                    <a:pt x="3203" y="301"/>
                  </a:cubicBezTo>
                  <a:cubicBezTo>
                    <a:pt x="3336" y="468"/>
                    <a:pt x="3536" y="1001"/>
                    <a:pt x="2369" y="1835"/>
                  </a:cubicBezTo>
                  <a:cubicBezTo>
                    <a:pt x="1735" y="2236"/>
                    <a:pt x="1035" y="2502"/>
                    <a:pt x="301" y="2636"/>
                  </a:cubicBezTo>
                  <a:close/>
                  <a:moveTo>
                    <a:pt x="2669" y="468"/>
                  </a:moveTo>
                  <a:cubicBezTo>
                    <a:pt x="2636" y="468"/>
                    <a:pt x="2602" y="468"/>
                    <a:pt x="2569" y="468"/>
                  </a:cubicBezTo>
                  <a:cubicBezTo>
                    <a:pt x="2236" y="568"/>
                    <a:pt x="1935" y="701"/>
                    <a:pt x="1702" y="901"/>
                  </a:cubicBezTo>
                  <a:lnTo>
                    <a:pt x="1702" y="901"/>
                  </a:lnTo>
                  <a:cubicBezTo>
                    <a:pt x="1268" y="1235"/>
                    <a:pt x="935" y="1635"/>
                    <a:pt x="668" y="2069"/>
                  </a:cubicBezTo>
                  <a:cubicBezTo>
                    <a:pt x="1168" y="1935"/>
                    <a:pt x="1668" y="1735"/>
                    <a:pt x="2102" y="1468"/>
                  </a:cubicBezTo>
                  <a:cubicBezTo>
                    <a:pt x="2769" y="968"/>
                    <a:pt x="2936" y="634"/>
                    <a:pt x="2836" y="501"/>
                  </a:cubicBezTo>
                  <a:cubicBezTo>
                    <a:pt x="2803" y="468"/>
                    <a:pt x="2736" y="468"/>
                    <a:pt x="2669" y="468"/>
                  </a:cubicBezTo>
                  <a:close/>
                  <a:moveTo>
                    <a:pt x="1602" y="768"/>
                  </a:move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9"/>
            <p:cNvSpPr/>
            <p:nvPr/>
          </p:nvSpPr>
          <p:spPr>
            <a:xfrm>
              <a:off x="1924651" y="1567508"/>
              <a:ext cx="71539" cy="33582"/>
            </a:xfrm>
            <a:custGeom>
              <a:avLst/>
              <a:gdLst/>
              <a:ahLst/>
              <a:cxnLst/>
              <a:rect l="l" t="t" r="r" b="b"/>
              <a:pathLst>
                <a:path w="3270" h="1535" extrusionOk="0">
                  <a:moveTo>
                    <a:pt x="3003" y="1535"/>
                  </a:moveTo>
                  <a:cubicBezTo>
                    <a:pt x="2969" y="1535"/>
                    <a:pt x="2936" y="1501"/>
                    <a:pt x="2903" y="1501"/>
                  </a:cubicBezTo>
                  <a:lnTo>
                    <a:pt x="2803" y="1435"/>
                  </a:lnTo>
                  <a:cubicBezTo>
                    <a:pt x="2102" y="801"/>
                    <a:pt x="1168" y="467"/>
                    <a:pt x="234" y="534"/>
                  </a:cubicBezTo>
                  <a:cubicBezTo>
                    <a:pt x="101" y="534"/>
                    <a:pt x="1" y="434"/>
                    <a:pt x="1" y="334"/>
                  </a:cubicBezTo>
                  <a:cubicBezTo>
                    <a:pt x="1" y="200"/>
                    <a:pt x="67" y="100"/>
                    <a:pt x="201" y="100"/>
                  </a:cubicBezTo>
                  <a:cubicBezTo>
                    <a:pt x="1268" y="0"/>
                    <a:pt x="2336" y="367"/>
                    <a:pt x="3103" y="1101"/>
                  </a:cubicBezTo>
                  <a:lnTo>
                    <a:pt x="3136" y="1134"/>
                  </a:lnTo>
                  <a:cubicBezTo>
                    <a:pt x="3236" y="1201"/>
                    <a:pt x="3270" y="1301"/>
                    <a:pt x="3203" y="1401"/>
                  </a:cubicBezTo>
                  <a:cubicBezTo>
                    <a:pt x="3170" y="1501"/>
                    <a:pt x="3069" y="1535"/>
                    <a:pt x="3003" y="15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9"/>
            <p:cNvSpPr/>
            <p:nvPr/>
          </p:nvSpPr>
          <p:spPr>
            <a:xfrm>
              <a:off x="1924651" y="1273404"/>
              <a:ext cx="9517" cy="305782"/>
            </a:xfrm>
            <a:custGeom>
              <a:avLst/>
              <a:gdLst/>
              <a:ahLst/>
              <a:cxnLst/>
              <a:rect l="l" t="t" r="r" b="b"/>
              <a:pathLst>
                <a:path w="435" h="13977" extrusionOk="0">
                  <a:moveTo>
                    <a:pt x="234" y="13977"/>
                  </a:moveTo>
                  <a:cubicBezTo>
                    <a:pt x="101" y="13977"/>
                    <a:pt x="1" y="13877"/>
                    <a:pt x="1" y="13743"/>
                  </a:cubicBezTo>
                  <a:lnTo>
                    <a:pt x="1" y="234"/>
                  </a:lnTo>
                  <a:cubicBezTo>
                    <a:pt x="1" y="100"/>
                    <a:pt x="101" y="0"/>
                    <a:pt x="234" y="0"/>
                  </a:cubicBezTo>
                  <a:cubicBezTo>
                    <a:pt x="334" y="0"/>
                    <a:pt x="434" y="100"/>
                    <a:pt x="434" y="234"/>
                  </a:cubicBezTo>
                  <a:lnTo>
                    <a:pt x="434" y="13777"/>
                  </a:lnTo>
                  <a:cubicBezTo>
                    <a:pt x="434" y="13877"/>
                    <a:pt x="334" y="13977"/>
                    <a:pt x="234" y="1397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9"/>
            <p:cNvSpPr/>
            <p:nvPr/>
          </p:nvSpPr>
          <p:spPr>
            <a:xfrm>
              <a:off x="1788920" y="1563854"/>
              <a:ext cx="245947" cy="268568"/>
            </a:xfrm>
            <a:custGeom>
              <a:avLst/>
              <a:gdLst/>
              <a:ahLst/>
              <a:cxnLst/>
              <a:rect l="l" t="t" r="r" b="b"/>
              <a:pathLst>
                <a:path w="11242" h="12276" extrusionOk="0">
                  <a:moveTo>
                    <a:pt x="6438" y="11242"/>
                  </a:moveTo>
                  <a:cubicBezTo>
                    <a:pt x="2135" y="11242"/>
                    <a:pt x="0" y="6071"/>
                    <a:pt x="3036" y="3036"/>
                  </a:cubicBezTo>
                  <a:cubicBezTo>
                    <a:pt x="6038" y="0"/>
                    <a:pt x="11242" y="2169"/>
                    <a:pt x="11242" y="6438"/>
                  </a:cubicBezTo>
                  <a:cubicBezTo>
                    <a:pt x="11208" y="9074"/>
                    <a:pt x="9073" y="11242"/>
                    <a:pt x="6438" y="11242"/>
                  </a:cubicBezTo>
                  <a:close/>
                  <a:moveTo>
                    <a:pt x="6438" y="2069"/>
                  </a:moveTo>
                  <a:cubicBezTo>
                    <a:pt x="2535" y="2069"/>
                    <a:pt x="567" y="6772"/>
                    <a:pt x="3336" y="9541"/>
                  </a:cubicBezTo>
                  <a:cubicBezTo>
                    <a:pt x="6071" y="12276"/>
                    <a:pt x="10808" y="10341"/>
                    <a:pt x="10808" y="6438"/>
                  </a:cubicBezTo>
                  <a:cubicBezTo>
                    <a:pt x="10775" y="4037"/>
                    <a:pt x="8840" y="2069"/>
                    <a:pt x="6438" y="20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" name="Google Shape;2239;p9"/>
          <p:cNvGrpSpPr/>
          <p:nvPr/>
        </p:nvGrpSpPr>
        <p:grpSpPr>
          <a:xfrm>
            <a:off x="2106600" y="1170425"/>
            <a:ext cx="133450" cy="133450"/>
            <a:chOff x="2964800" y="2114450"/>
            <a:chExt cx="133450" cy="133450"/>
          </a:xfrm>
        </p:grpSpPr>
        <p:sp>
          <p:nvSpPr>
            <p:cNvPr id="2240" name="Google Shape;2240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248" name="Google Shape;2248;p9"/>
          <p:cNvCxnSpPr/>
          <p:nvPr/>
        </p:nvCxnSpPr>
        <p:spPr>
          <a:xfrm>
            <a:off x="1868688" y="350257"/>
            <a:ext cx="0" cy="19314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49" name="Google Shape;2249;p9"/>
          <p:cNvGrpSpPr/>
          <p:nvPr/>
        </p:nvGrpSpPr>
        <p:grpSpPr>
          <a:xfrm>
            <a:off x="2647475" y="1109925"/>
            <a:ext cx="133450" cy="133450"/>
            <a:chOff x="2964800" y="2114450"/>
            <a:chExt cx="133450" cy="133450"/>
          </a:xfrm>
        </p:grpSpPr>
        <p:sp>
          <p:nvSpPr>
            <p:cNvPr id="2250" name="Google Shape;2250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8" name="Google Shape;2258;p9"/>
          <p:cNvGrpSpPr/>
          <p:nvPr/>
        </p:nvGrpSpPr>
        <p:grpSpPr>
          <a:xfrm>
            <a:off x="1975750" y="1561700"/>
            <a:ext cx="133450" cy="133450"/>
            <a:chOff x="2964800" y="2114450"/>
            <a:chExt cx="133450" cy="133450"/>
          </a:xfrm>
        </p:grpSpPr>
        <p:sp>
          <p:nvSpPr>
            <p:cNvPr id="2259" name="Google Shape;2259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7" name="Google Shape;2267;p9"/>
          <p:cNvGrpSpPr/>
          <p:nvPr/>
        </p:nvGrpSpPr>
        <p:grpSpPr>
          <a:xfrm>
            <a:off x="1582250" y="1913500"/>
            <a:ext cx="133450" cy="133450"/>
            <a:chOff x="2964800" y="2114450"/>
            <a:chExt cx="133450" cy="133450"/>
          </a:xfrm>
        </p:grpSpPr>
        <p:sp>
          <p:nvSpPr>
            <p:cNvPr id="2268" name="Google Shape;2268;p9"/>
            <p:cNvSpPr/>
            <p:nvPr/>
          </p:nvSpPr>
          <p:spPr>
            <a:xfrm>
              <a:off x="3059025" y="2175325"/>
              <a:ext cx="39225" cy="10875"/>
            </a:xfrm>
            <a:custGeom>
              <a:avLst/>
              <a:gdLst/>
              <a:ahLst/>
              <a:cxnLst/>
              <a:rect l="l" t="t" r="r" b="b"/>
              <a:pathLst>
                <a:path w="1569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9"/>
            <p:cNvSpPr/>
            <p:nvPr/>
          </p:nvSpPr>
          <p:spPr>
            <a:xfrm>
              <a:off x="2964800" y="2175325"/>
              <a:ext cx="39200" cy="10875"/>
            </a:xfrm>
            <a:custGeom>
              <a:avLst/>
              <a:gdLst/>
              <a:ahLst/>
              <a:cxnLst/>
              <a:rect l="l" t="t" r="r" b="b"/>
              <a:pathLst>
                <a:path w="1568" h="435" extrusionOk="0">
                  <a:moveTo>
                    <a:pt x="1368" y="434"/>
                  </a:moveTo>
                  <a:lnTo>
                    <a:pt x="234" y="434"/>
                  </a:lnTo>
                  <a:cubicBezTo>
                    <a:pt x="100" y="434"/>
                    <a:pt x="0" y="334"/>
                    <a:pt x="0" y="234"/>
                  </a:cubicBezTo>
                  <a:cubicBezTo>
                    <a:pt x="0" y="101"/>
                    <a:pt x="100" y="1"/>
                    <a:pt x="234" y="1"/>
                  </a:cubicBezTo>
                  <a:lnTo>
                    <a:pt x="1368" y="1"/>
                  </a:lnTo>
                  <a:cubicBezTo>
                    <a:pt x="1468" y="1"/>
                    <a:pt x="1568" y="101"/>
                    <a:pt x="1568" y="234"/>
                  </a:cubicBezTo>
                  <a:cubicBezTo>
                    <a:pt x="1568" y="334"/>
                    <a:pt x="1468" y="434"/>
                    <a:pt x="1368" y="4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9"/>
            <p:cNvSpPr/>
            <p:nvPr/>
          </p:nvSpPr>
          <p:spPr>
            <a:xfrm>
              <a:off x="3026500" y="2208700"/>
              <a:ext cx="10025" cy="39200"/>
            </a:xfrm>
            <a:custGeom>
              <a:avLst/>
              <a:gdLst/>
              <a:ahLst/>
              <a:cxnLst/>
              <a:rect l="l" t="t" r="r" b="b"/>
              <a:pathLst>
                <a:path w="401" h="1568" extrusionOk="0">
                  <a:moveTo>
                    <a:pt x="201" y="1568"/>
                  </a:moveTo>
                  <a:cubicBezTo>
                    <a:pt x="101" y="1568"/>
                    <a:pt x="0" y="1468"/>
                    <a:pt x="0" y="1334"/>
                  </a:cubicBezTo>
                  <a:lnTo>
                    <a:pt x="0" y="200"/>
                  </a:lnTo>
                  <a:cubicBezTo>
                    <a:pt x="34" y="0"/>
                    <a:pt x="334" y="0"/>
                    <a:pt x="401" y="200"/>
                  </a:cubicBezTo>
                  <a:lnTo>
                    <a:pt x="401" y="1334"/>
                  </a:lnTo>
                  <a:cubicBezTo>
                    <a:pt x="401" y="1468"/>
                    <a:pt x="334" y="1568"/>
                    <a:pt x="201" y="15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9"/>
            <p:cNvSpPr/>
            <p:nvPr/>
          </p:nvSpPr>
          <p:spPr>
            <a:xfrm>
              <a:off x="3026500" y="2114450"/>
              <a:ext cx="10025" cy="39225"/>
            </a:xfrm>
            <a:custGeom>
              <a:avLst/>
              <a:gdLst/>
              <a:ahLst/>
              <a:cxnLst/>
              <a:rect l="l" t="t" r="r" b="b"/>
              <a:pathLst>
                <a:path w="401" h="1569" extrusionOk="0">
                  <a:moveTo>
                    <a:pt x="201" y="1569"/>
                  </a:moveTo>
                  <a:cubicBezTo>
                    <a:pt x="101" y="1569"/>
                    <a:pt x="0" y="1468"/>
                    <a:pt x="0" y="1335"/>
                  </a:cubicBezTo>
                  <a:lnTo>
                    <a:pt x="0" y="201"/>
                  </a:lnTo>
                  <a:cubicBezTo>
                    <a:pt x="34" y="1"/>
                    <a:pt x="334" y="1"/>
                    <a:pt x="401" y="201"/>
                  </a:cubicBezTo>
                  <a:lnTo>
                    <a:pt x="401" y="1335"/>
                  </a:lnTo>
                  <a:cubicBezTo>
                    <a:pt x="401" y="1468"/>
                    <a:pt x="334" y="1569"/>
                    <a:pt x="201" y="156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9"/>
            <p:cNvSpPr/>
            <p:nvPr/>
          </p:nvSpPr>
          <p:spPr>
            <a:xfrm>
              <a:off x="3036500" y="2186175"/>
              <a:ext cx="20875" cy="20050"/>
            </a:xfrm>
            <a:custGeom>
              <a:avLst/>
              <a:gdLst/>
              <a:ahLst/>
              <a:cxnLst/>
              <a:rect l="l" t="t" r="r" b="b"/>
              <a:pathLst>
                <a:path w="835" h="802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8"/>
                  </a:cubicBezTo>
                  <a:lnTo>
                    <a:pt x="101" y="367"/>
                  </a:lnTo>
                  <a:cubicBezTo>
                    <a:pt x="1" y="301"/>
                    <a:pt x="1" y="167"/>
                    <a:pt x="101" y="67"/>
                  </a:cubicBezTo>
                  <a:cubicBezTo>
                    <a:pt x="168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5" y="534"/>
                    <a:pt x="835" y="668"/>
                    <a:pt x="768" y="768"/>
                  </a:cubicBezTo>
                  <a:cubicBezTo>
                    <a:pt x="735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9"/>
            <p:cNvSpPr/>
            <p:nvPr/>
          </p:nvSpPr>
          <p:spPr>
            <a:xfrm>
              <a:off x="3005650" y="2155325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601" y="801"/>
                  </a:moveTo>
                  <a:cubicBezTo>
                    <a:pt x="568" y="801"/>
                    <a:pt x="501" y="801"/>
                    <a:pt x="468" y="767"/>
                  </a:cubicBezTo>
                  <a:lnTo>
                    <a:pt x="101" y="367"/>
                  </a:lnTo>
                  <a:cubicBezTo>
                    <a:pt x="1" y="300"/>
                    <a:pt x="1" y="167"/>
                    <a:pt x="101" y="67"/>
                  </a:cubicBezTo>
                  <a:cubicBezTo>
                    <a:pt x="167" y="0"/>
                    <a:pt x="301" y="0"/>
                    <a:pt x="401" y="67"/>
                  </a:cubicBezTo>
                  <a:lnTo>
                    <a:pt x="768" y="434"/>
                  </a:lnTo>
                  <a:cubicBezTo>
                    <a:pt x="834" y="534"/>
                    <a:pt x="834" y="667"/>
                    <a:pt x="768" y="767"/>
                  </a:cubicBezTo>
                  <a:cubicBezTo>
                    <a:pt x="734" y="801"/>
                    <a:pt x="668" y="801"/>
                    <a:pt x="601" y="80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9"/>
            <p:cNvSpPr/>
            <p:nvPr/>
          </p:nvSpPr>
          <p:spPr>
            <a:xfrm>
              <a:off x="3003975" y="2182850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01" y="934"/>
                  </a:moveTo>
                  <a:cubicBezTo>
                    <a:pt x="101" y="934"/>
                    <a:pt x="1" y="701"/>
                    <a:pt x="168" y="567"/>
                  </a:cubicBezTo>
                  <a:lnTo>
                    <a:pt x="535" y="200"/>
                  </a:lnTo>
                  <a:cubicBezTo>
                    <a:pt x="735" y="0"/>
                    <a:pt x="1035" y="300"/>
                    <a:pt x="835" y="500"/>
                  </a:cubicBezTo>
                  <a:lnTo>
                    <a:pt x="468" y="901"/>
                  </a:lnTo>
                  <a:cubicBezTo>
                    <a:pt x="401" y="934"/>
                    <a:pt x="368" y="934"/>
                    <a:pt x="301" y="93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9"/>
            <p:cNvSpPr/>
            <p:nvPr/>
          </p:nvSpPr>
          <p:spPr>
            <a:xfrm>
              <a:off x="3036500" y="2151975"/>
              <a:ext cx="24225" cy="23375"/>
            </a:xfrm>
            <a:custGeom>
              <a:avLst/>
              <a:gdLst/>
              <a:ahLst/>
              <a:cxnLst/>
              <a:rect l="l" t="t" r="r" b="b"/>
              <a:pathLst>
                <a:path w="969" h="935" extrusionOk="0">
                  <a:moveTo>
                    <a:pt x="234" y="935"/>
                  </a:moveTo>
                  <a:cubicBezTo>
                    <a:pt x="168" y="935"/>
                    <a:pt x="134" y="935"/>
                    <a:pt x="101" y="901"/>
                  </a:cubicBezTo>
                  <a:cubicBezTo>
                    <a:pt x="1" y="801"/>
                    <a:pt x="1" y="668"/>
                    <a:pt x="101" y="568"/>
                  </a:cubicBezTo>
                  <a:lnTo>
                    <a:pt x="468" y="201"/>
                  </a:lnTo>
                  <a:cubicBezTo>
                    <a:pt x="668" y="1"/>
                    <a:pt x="968" y="301"/>
                    <a:pt x="768" y="501"/>
                  </a:cubicBezTo>
                  <a:lnTo>
                    <a:pt x="401" y="901"/>
                  </a:lnTo>
                  <a:cubicBezTo>
                    <a:pt x="334" y="935"/>
                    <a:pt x="301" y="935"/>
                    <a:pt x="234" y="93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6" name="Google Shape;2276;p9"/>
          <p:cNvGrpSpPr/>
          <p:nvPr/>
        </p:nvGrpSpPr>
        <p:grpSpPr>
          <a:xfrm>
            <a:off x="7227471" y="3245078"/>
            <a:ext cx="870239" cy="908112"/>
            <a:chOff x="1609851" y="1570464"/>
            <a:chExt cx="1473733" cy="1539433"/>
          </a:xfrm>
        </p:grpSpPr>
        <p:sp>
          <p:nvSpPr>
            <p:cNvPr id="2277" name="Google Shape;2277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7" name="Google Shape;2357;p9"/>
          <p:cNvGrpSpPr/>
          <p:nvPr/>
        </p:nvGrpSpPr>
        <p:grpSpPr>
          <a:xfrm rot="-7970899">
            <a:off x="7090383" y="3912288"/>
            <a:ext cx="174088" cy="131618"/>
            <a:chOff x="1531572" y="545100"/>
            <a:chExt cx="174078" cy="131611"/>
          </a:xfrm>
        </p:grpSpPr>
        <p:sp>
          <p:nvSpPr>
            <p:cNvPr id="2358" name="Google Shape;2358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1" name="Google Shape;2361;p9"/>
          <p:cNvGrpSpPr/>
          <p:nvPr/>
        </p:nvGrpSpPr>
        <p:grpSpPr>
          <a:xfrm rot="2512972">
            <a:off x="2772425" y="1418636"/>
            <a:ext cx="305682" cy="221476"/>
            <a:chOff x="1399963" y="545100"/>
            <a:chExt cx="305686" cy="221479"/>
          </a:xfrm>
        </p:grpSpPr>
        <p:sp>
          <p:nvSpPr>
            <p:cNvPr id="2362" name="Google Shape;2362;p9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9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9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9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9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7" name="Google Shape;2367;p9"/>
          <p:cNvGrpSpPr/>
          <p:nvPr/>
        </p:nvGrpSpPr>
        <p:grpSpPr>
          <a:xfrm>
            <a:off x="1243911" y="1303887"/>
            <a:ext cx="517747" cy="507181"/>
            <a:chOff x="5149323" y="558862"/>
            <a:chExt cx="517747" cy="507181"/>
          </a:xfrm>
        </p:grpSpPr>
        <p:grpSp>
          <p:nvGrpSpPr>
            <p:cNvPr id="2368" name="Google Shape;2368;p9"/>
            <p:cNvGrpSpPr/>
            <p:nvPr/>
          </p:nvGrpSpPr>
          <p:grpSpPr>
            <a:xfrm rot="5258332">
              <a:off x="5397271" y="605401"/>
              <a:ext cx="305701" cy="221490"/>
              <a:chOff x="1399963" y="545100"/>
              <a:chExt cx="305686" cy="221479"/>
            </a:xfrm>
          </p:grpSpPr>
          <p:sp>
            <p:nvSpPr>
              <p:cNvPr id="2369" name="Google Shape;2369;p9"/>
              <p:cNvSpPr/>
              <p:nvPr/>
            </p:nvSpPr>
            <p:spPr>
              <a:xfrm>
                <a:off x="1614599" y="5451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5" y="1028"/>
                      <a:pt x="1325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9"/>
              <p:cNvSpPr/>
              <p:nvPr/>
            </p:nvSpPr>
            <p:spPr>
              <a:xfrm>
                <a:off x="1628252" y="738895"/>
                <a:ext cx="35682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8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9"/>
              <p:cNvSpPr/>
              <p:nvPr/>
            </p:nvSpPr>
            <p:spPr>
              <a:xfrm>
                <a:off x="1399963" y="649000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1"/>
                    </a:moveTo>
                    <a:cubicBezTo>
                      <a:pt x="1" y="1"/>
                      <a:pt x="1" y="1029"/>
                      <a:pt x="663" y="1029"/>
                    </a:cubicBezTo>
                    <a:cubicBezTo>
                      <a:pt x="1324" y="1029"/>
                      <a:pt x="1324" y="1"/>
                      <a:pt x="66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9"/>
              <p:cNvSpPr/>
              <p:nvPr/>
            </p:nvSpPr>
            <p:spPr>
              <a:xfrm>
                <a:off x="1669967" y="628155"/>
                <a:ext cx="35682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029" extrusionOk="0">
                    <a:moveTo>
                      <a:pt x="663" y="0"/>
                    </a:moveTo>
                    <a:cubicBezTo>
                      <a:pt x="1" y="0"/>
                      <a:pt x="1" y="1028"/>
                      <a:pt x="663" y="1028"/>
                    </a:cubicBezTo>
                    <a:cubicBezTo>
                      <a:pt x="1324" y="1028"/>
                      <a:pt x="1324" y="0"/>
                      <a:pt x="6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9"/>
              <p:cNvSpPr/>
              <p:nvPr/>
            </p:nvSpPr>
            <p:spPr>
              <a:xfrm>
                <a:off x="1531572" y="64900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1"/>
                    </a:moveTo>
                    <a:cubicBezTo>
                      <a:pt x="0" y="1"/>
                      <a:pt x="0" y="1029"/>
                      <a:pt x="662" y="1029"/>
                    </a:cubicBezTo>
                    <a:cubicBezTo>
                      <a:pt x="1324" y="1029"/>
                      <a:pt x="1324" y="1"/>
                      <a:pt x="66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4" name="Google Shape;2374;p9"/>
            <p:cNvGrpSpPr/>
            <p:nvPr/>
          </p:nvGrpSpPr>
          <p:grpSpPr>
            <a:xfrm rot="-8599838">
              <a:off x="5183097" y="818722"/>
              <a:ext cx="243479" cy="193795"/>
              <a:chOff x="728750" y="586816"/>
              <a:chExt cx="243477" cy="193794"/>
            </a:xfrm>
          </p:grpSpPr>
          <p:sp>
            <p:nvSpPr>
              <p:cNvPr id="2375" name="Google Shape;2375;p9"/>
              <p:cNvSpPr/>
              <p:nvPr/>
            </p:nvSpPr>
            <p:spPr>
              <a:xfrm>
                <a:off x="728750" y="600470"/>
                <a:ext cx="35655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029" extrusionOk="0">
                    <a:moveTo>
                      <a:pt x="662" y="0"/>
                    </a:moveTo>
                    <a:cubicBezTo>
                      <a:pt x="0" y="0"/>
                      <a:pt x="0" y="1028"/>
                      <a:pt x="662" y="1028"/>
                    </a:cubicBezTo>
                    <a:cubicBezTo>
                      <a:pt x="1324" y="1028"/>
                      <a:pt x="1324" y="0"/>
                      <a:pt x="66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9"/>
              <p:cNvSpPr/>
              <p:nvPr/>
            </p:nvSpPr>
            <p:spPr>
              <a:xfrm>
                <a:off x="735564" y="752926"/>
                <a:ext cx="36059" cy="27684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8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8" y="1028"/>
                      <a:pt x="1338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9"/>
              <p:cNvSpPr/>
              <p:nvPr/>
            </p:nvSpPr>
            <p:spPr>
              <a:xfrm>
                <a:off x="936168" y="586816"/>
                <a:ext cx="36059" cy="27711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029" extrusionOk="0">
                    <a:moveTo>
                      <a:pt x="677" y="0"/>
                    </a:moveTo>
                    <a:cubicBezTo>
                      <a:pt x="1" y="0"/>
                      <a:pt x="1" y="1028"/>
                      <a:pt x="677" y="1028"/>
                    </a:cubicBezTo>
                    <a:cubicBezTo>
                      <a:pt x="1339" y="1028"/>
                      <a:pt x="1339" y="0"/>
                      <a:pt x="67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78" name="Google Shape;2378;p9"/>
          <p:cNvGrpSpPr/>
          <p:nvPr/>
        </p:nvGrpSpPr>
        <p:grpSpPr>
          <a:xfrm>
            <a:off x="830435" y="3832562"/>
            <a:ext cx="885271" cy="924276"/>
            <a:chOff x="1609851" y="1570464"/>
            <a:chExt cx="1473733" cy="1539433"/>
          </a:xfrm>
        </p:grpSpPr>
        <p:sp>
          <p:nvSpPr>
            <p:cNvPr id="2379" name="Google Shape;2379;p9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9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9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9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9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9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9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9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9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9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9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9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9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9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9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9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9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9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9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9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9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9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9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9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9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9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9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9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9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9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9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9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9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9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9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9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9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9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9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9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9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9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9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9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9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9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9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9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9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9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9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9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9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9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9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9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9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9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9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9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9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9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9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9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9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9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9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9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9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9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9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9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9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9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9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9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9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9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9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9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59" name="Google Shape;2459;p9"/>
          <p:cNvSpPr txBox="1">
            <a:spLocks noGrp="1"/>
          </p:cNvSpPr>
          <p:nvPr>
            <p:ph type="subTitle" idx="1"/>
          </p:nvPr>
        </p:nvSpPr>
        <p:spPr>
          <a:xfrm>
            <a:off x="3397363" y="3064050"/>
            <a:ext cx="2349300" cy="58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3000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2460" name="Google Shape;2460;p9"/>
          <p:cNvSpPr txBox="1">
            <a:spLocks noGrp="1"/>
          </p:cNvSpPr>
          <p:nvPr>
            <p:ph type="subTitle" idx="2"/>
          </p:nvPr>
        </p:nvSpPr>
        <p:spPr>
          <a:xfrm>
            <a:off x="3397363" y="3718150"/>
            <a:ext cx="2349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1" name="Google Shape;2461;p9"/>
          <p:cNvSpPr txBox="1">
            <a:spLocks noGrp="1"/>
          </p:cNvSpPr>
          <p:nvPr>
            <p:ph type="title" hasCustomPrompt="1"/>
          </p:nvPr>
        </p:nvSpPr>
        <p:spPr>
          <a:xfrm>
            <a:off x="3985451" y="1701775"/>
            <a:ext cx="11466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7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3" name="Google Shape;2463;p10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2464" name="Google Shape;2464;p10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0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0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0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68" name="Google Shape;2468;p10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2469" name="Google Shape;2469;p10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10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71" name="Google Shape;2471;p10"/>
          <p:cNvSpPr txBox="1">
            <a:spLocks noGrp="1"/>
          </p:cNvSpPr>
          <p:nvPr>
            <p:ph type="body" idx="1"/>
          </p:nvPr>
        </p:nvSpPr>
        <p:spPr>
          <a:xfrm>
            <a:off x="1862700" y="1996950"/>
            <a:ext cx="5418600" cy="11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9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5" name="Google Shape;3905;p15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3906" name="Google Shape;3906;p15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5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5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5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10" name="Google Shape;3910;p15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3911" name="Google Shape;3911;p15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15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13" name="Google Shape;3913;p15"/>
          <p:cNvGrpSpPr/>
          <p:nvPr/>
        </p:nvGrpSpPr>
        <p:grpSpPr>
          <a:xfrm>
            <a:off x="7452236" y="537349"/>
            <a:ext cx="1050919" cy="1097616"/>
            <a:chOff x="1609851" y="1570464"/>
            <a:chExt cx="1473733" cy="1539433"/>
          </a:xfrm>
        </p:grpSpPr>
        <p:sp>
          <p:nvSpPr>
            <p:cNvPr id="3914" name="Google Shape;3914;p15"/>
            <p:cNvSpPr/>
            <p:nvPr/>
          </p:nvSpPr>
          <p:spPr>
            <a:xfrm>
              <a:off x="2083882" y="2441068"/>
              <a:ext cx="117373" cy="86844"/>
            </a:xfrm>
            <a:custGeom>
              <a:avLst/>
              <a:gdLst/>
              <a:ahLst/>
              <a:cxnLst/>
              <a:rect l="l" t="t" r="r" b="b"/>
              <a:pathLst>
                <a:path w="3414" h="2526" extrusionOk="0">
                  <a:moveTo>
                    <a:pt x="3413" y="0"/>
                  </a:moveTo>
                  <a:lnTo>
                    <a:pt x="0" y="2389"/>
                  </a:lnTo>
                  <a:lnTo>
                    <a:pt x="68" y="2526"/>
                  </a:lnTo>
                  <a:lnTo>
                    <a:pt x="3413" y="69"/>
                  </a:lnTo>
                  <a:lnTo>
                    <a:pt x="341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5"/>
            <p:cNvSpPr/>
            <p:nvPr/>
          </p:nvSpPr>
          <p:spPr>
            <a:xfrm>
              <a:off x="2039291" y="2403525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2935" y="0"/>
                  </a:moveTo>
                  <a:lnTo>
                    <a:pt x="0" y="888"/>
                  </a:lnTo>
                  <a:lnTo>
                    <a:pt x="0" y="1024"/>
                  </a:lnTo>
                  <a:lnTo>
                    <a:pt x="2935" y="69"/>
                  </a:lnTo>
                  <a:lnTo>
                    <a:pt x="293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5"/>
            <p:cNvSpPr/>
            <p:nvPr/>
          </p:nvSpPr>
          <p:spPr>
            <a:xfrm>
              <a:off x="2151920" y="2513816"/>
              <a:ext cx="68107" cy="86844"/>
            </a:xfrm>
            <a:custGeom>
              <a:avLst/>
              <a:gdLst/>
              <a:ahLst/>
              <a:cxnLst/>
              <a:rect l="l" t="t" r="r" b="b"/>
              <a:pathLst>
                <a:path w="1981" h="2526" extrusionOk="0">
                  <a:moveTo>
                    <a:pt x="1980" y="0"/>
                  </a:moveTo>
                  <a:lnTo>
                    <a:pt x="1" y="2458"/>
                  </a:lnTo>
                  <a:lnTo>
                    <a:pt x="137" y="2526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5"/>
            <p:cNvSpPr/>
            <p:nvPr/>
          </p:nvSpPr>
          <p:spPr>
            <a:xfrm>
              <a:off x="2241102" y="2509106"/>
              <a:ext cx="49301" cy="133807"/>
            </a:xfrm>
            <a:custGeom>
              <a:avLst/>
              <a:gdLst/>
              <a:ahLst/>
              <a:cxnLst/>
              <a:rect l="l" t="t" r="r" b="b"/>
              <a:pathLst>
                <a:path w="1434" h="3892" extrusionOk="0">
                  <a:moveTo>
                    <a:pt x="1366" y="1"/>
                  </a:moveTo>
                  <a:lnTo>
                    <a:pt x="0" y="3892"/>
                  </a:lnTo>
                  <a:lnTo>
                    <a:pt x="69" y="3892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5"/>
            <p:cNvSpPr/>
            <p:nvPr/>
          </p:nvSpPr>
          <p:spPr>
            <a:xfrm>
              <a:off x="2158968" y="2074990"/>
              <a:ext cx="61059" cy="89216"/>
            </a:xfrm>
            <a:custGeom>
              <a:avLst/>
              <a:gdLst/>
              <a:ahLst/>
              <a:cxnLst/>
              <a:rect l="l" t="t" r="r" b="b"/>
              <a:pathLst>
                <a:path w="1776" h="2595" extrusionOk="0">
                  <a:moveTo>
                    <a:pt x="69" y="0"/>
                  </a:moveTo>
                  <a:lnTo>
                    <a:pt x="0" y="69"/>
                  </a:lnTo>
                  <a:lnTo>
                    <a:pt x="1775" y="2594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5"/>
            <p:cNvSpPr/>
            <p:nvPr/>
          </p:nvSpPr>
          <p:spPr>
            <a:xfrm>
              <a:off x="2022858" y="2333115"/>
              <a:ext cx="145531" cy="4744"/>
            </a:xfrm>
            <a:custGeom>
              <a:avLst/>
              <a:gdLst/>
              <a:ahLst/>
              <a:cxnLst/>
              <a:rect l="l" t="t" r="r" b="b"/>
              <a:pathLst>
                <a:path w="4233" h="138" extrusionOk="0">
                  <a:moveTo>
                    <a:pt x="1" y="1"/>
                  </a:moveTo>
                  <a:lnTo>
                    <a:pt x="1" y="69"/>
                  </a:lnTo>
                  <a:lnTo>
                    <a:pt x="4232" y="137"/>
                  </a:lnTo>
                  <a:lnTo>
                    <a:pt x="4232" y="6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5"/>
            <p:cNvSpPr/>
            <p:nvPr/>
          </p:nvSpPr>
          <p:spPr>
            <a:xfrm>
              <a:off x="2346717" y="2016303"/>
              <a:ext cx="4710" cy="105650"/>
            </a:xfrm>
            <a:custGeom>
              <a:avLst/>
              <a:gdLst/>
              <a:ahLst/>
              <a:cxnLst/>
              <a:rect l="l" t="t" r="r" b="b"/>
              <a:pathLst>
                <a:path w="137" h="3073" extrusionOk="0">
                  <a:moveTo>
                    <a:pt x="0" y="1"/>
                  </a:moveTo>
                  <a:lnTo>
                    <a:pt x="0" y="3072"/>
                  </a:lnTo>
                  <a:lnTo>
                    <a:pt x="137" y="3072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5"/>
            <p:cNvSpPr/>
            <p:nvPr/>
          </p:nvSpPr>
          <p:spPr>
            <a:xfrm>
              <a:off x="2086220" y="2143028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69" y="1"/>
                  </a:moveTo>
                  <a:lnTo>
                    <a:pt x="0" y="137"/>
                  </a:lnTo>
                  <a:lnTo>
                    <a:pt x="3413" y="2595"/>
                  </a:lnTo>
                  <a:lnTo>
                    <a:pt x="3413" y="2526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5"/>
            <p:cNvSpPr/>
            <p:nvPr/>
          </p:nvSpPr>
          <p:spPr>
            <a:xfrm>
              <a:off x="2492179" y="2445744"/>
              <a:ext cx="117373" cy="89216"/>
            </a:xfrm>
            <a:custGeom>
              <a:avLst/>
              <a:gdLst/>
              <a:ahLst/>
              <a:cxnLst/>
              <a:rect l="l" t="t" r="r" b="b"/>
              <a:pathLst>
                <a:path w="3414" h="2595" extrusionOk="0">
                  <a:moveTo>
                    <a:pt x="1" y="1"/>
                  </a:moveTo>
                  <a:cubicBezTo>
                    <a:pt x="1" y="1"/>
                    <a:pt x="1" y="1"/>
                    <a:pt x="1" y="69"/>
                  </a:cubicBezTo>
                  <a:lnTo>
                    <a:pt x="3277" y="2595"/>
                  </a:lnTo>
                  <a:cubicBezTo>
                    <a:pt x="3346" y="2527"/>
                    <a:pt x="3346" y="2527"/>
                    <a:pt x="3414" y="2458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5"/>
            <p:cNvSpPr/>
            <p:nvPr/>
          </p:nvSpPr>
          <p:spPr>
            <a:xfrm>
              <a:off x="2342007" y="2556069"/>
              <a:ext cx="4744" cy="105615"/>
            </a:xfrm>
            <a:custGeom>
              <a:avLst/>
              <a:gdLst/>
              <a:ahLst/>
              <a:cxnLst/>
              <a:rect l="l" t="t" r="r" b="b"/>
              <a:pathLst>
                <a:path w="138" h="3072" extrusionOk="0">
                  <a:moveTo>
                    <a:pt x="69" y="0"/>
                  </a:moveTo>
                  <a:lnTo>
                    <a:pt x="1" y="3072"/>
                  </a:lnTo>
                  <a:lnTo>
                    <a:pt x="137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5"/>
            <p:cNvSpPr/>
            <p:nvPr/>
          </p:nvSpPr>
          <p:spPr>
            <a:xfrm>
              <a:off x="2553203" y="2241596"/>
              <a:ext cx="103278" cy="32902"/>
            </a:xfrm>
            <a:custGeom>
              <a:avLst/>
              <a:gdLst/>
              <a:ahLst/>
              <a:cxnLst/>
              <a:rect l="l" t="t" r="r" b="b"/>
              <a:pathLst>
                <a:path w="3004" h="957" extrusionOk="0">
                  <a:moveTo>
                    <a:pt x="2936" y="1"/>
                  </a:moveTo>
                  <a:lnTo>
                    <a:pt x="1" y="888"/>
                  </a:lnTo>
                  <a:lnTo>
                    <a:pt x="1" y="956"/>
                  </a:lnTo>
                  <a:lnTo>
                    <a:pt x="3004" y="137"/>
                  </a:lnTo>
                  <a:cubicBezTo>
                    <a:pt x="3004" y="137"/>
                    <a:pt x="3004" y="1"/>
                    <a:pt x="293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5"/>
            <p:cNvSpPr/>
            <p:nvPr/>
          </p:nvSpPr>
          <p:spPr>
            <a:xfrm>
              <a:off x="2527384" y="2340163"/>
              <a:ext cx="143193" cy="4710"/>
            </a:xfrm>
            <a:custGeom>
              <a:avLst/>
              <a:gdLst/>
              <a:ahLst/>
              <a:cxnLst/>
              <a:rect l="l" t="t" r="r" b="b"/>
              <a:pathLst>
                <a:path w="4165" h="137" extrusionOk="0">
                  <a:moveTo>
                    <a:pt x="1" y="0"/>
                  </a:moveTo>
                  <a:lnTo>
                    <a:pt x="1" y="69"/>
                  </a:lnTo>
                  <a:lnTo>
                    <a:pt x="4165" y="137"/>
                  </a:lnTo>
                  <a:lnTo>
                    <a:pt x="416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5"/>
            <p:cNvSpPr/>
            <p:nvPr/>
          </p:nvSpPr>
          <p:spPr>
            <a:xfrm>
              <a:off x="2471070" y="2513816"/>
              <a:ext cx="65735" cy="89216"/>
            </a:xfrm>
            <a:custGeom>
              <a:avLst/>
              <a:gdLst/>
              <a:ahLst/>
              <a:cxnLst/>
              <a:rect l="l" t="t" r="r" b="b"/>
              <a:pathLst>
                <a:path w="1912" h="2595" extrusionOk="0">
                  <a:moveTo>
                    <a:pt x="1" y="0"/>
                  </a:moveTo>
                  <a:lnTo>
                    <a:pt x="1775" y="2594"/>
                  </a:lnTo>
                  <a:lnTo>
                    <a:pt x="1912" y="252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5"/>
            <p:cNvSpPr/>
            <p:nvPr/>
          </p:nvSpPr>
          <p:spPr>
            <a:xfrm>
              <a:off x="2400659" y="2509106"/>
              <a:ext cx="44625" cy="138517"/>
            </a:xfrm>
            <a:custGeom>
              <a:avLst/>
              <a:gdLst/>
              <a:ahLst/>
              <a:cxnLst/>
              <a:rect l="l" t="t" r="r" b="b"/>
              <a:pathLst>
                <a:path w="1298" h="4029" extrusionOk="0">
                  <a:moveTo>
                    <a:pt x="1" y="1"/>
                  </a:moveTo>
                  <a:lnTo>
                    <a:pt x="1161" y="4028"/>
                  </a:lnTo>
                  <a:lnTo>
                    <a:pt x="1298" y="4028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5"/>
            <p:cNvSpPr/>
            <p:nvPr/>
          </p:nvSpPr>
          <p:spPr>
            <a:xfrm>
              <a:off x="1936048" y="2030399"/>
              <a:ext cx="145496" cy="110325"/>
            </a:xfrm>
            <a:custGeom>
              <a:avLst/>
              <a:gdLst/>
              <a:ahLst/>
              <a:cxnLst/>
              <a:rect l="l" t="t" r="r" b="b"/>
              <a:pathLst>
                <a:path w="4232" h="3209" extrusionOk="0">
                  <a:moveTo>
                    <a:pt x="137" y="0"/>
                  </a:moveTo>
                  <a:lnTo>
                    <a:pt x="0" y="137"/>
                  </a:lnTo>
                  <a:lnTo>
                    <a:pt x="4164" y="3209"/>
                  </a:lnTo>
                  <a:lnTo>
                    <a:pt x="4232" y="3072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5"/>
            <p:cNvSpPr/>
            <p:nvPr/>
          </p:nvSpPr>
          <p:spPr>
            <a:xfrm>
              <a:off x="1860928" y="2171185"/>
              <a:ext cx="169012" cy="61059"/>
            </a:xfrm>
            <a:custGeom>
              <a:avLst/>
              <a:gdLst/>
              <a:ahLst/>
              <a:cxnLst/>
              <a:rect l="l" t="t" r="r" b="b"/>
              <a:pathLst>
                <a:path w="4916" h="1776" extrusionOk="0">
                  <a:moveTo>
                    <a:pt x="69" y="1"/>
                  </a:moveTo>
                  <a:lnTo>
                    <a:pt x="1" y="206"/>
                  </a:lnTo>
                  <a:lnTo>
                    <a:pt x="4915" y="1776"/>
                  </a:lnTo>
                  <a:lnTo>
                    <a:pt x="4915" y="1707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5"/>
            <p:cNvSpPr/>
            <p:nvPr/>
          </p:nvSpPr>
          <p:spPr>
            <a:xfrm>
              <a:off x="2766772" y="2654603"/>
              <a:ext cx="79796" cy="63397"/>
            </a:xfrm>
            <a:custGeom>
              <a:avLst/>
              <a:gdLst/>
              <a:ahLst/>
              <a:cxnLst/>
              <a:rect l="l" t="t" r="r" b="b"/>
              <a:pathLst>
                <a:path w="2321" h="1844" extrusionOk="0">
                  <a:moveTo>
                    <a:pt x="137" y="1"/>
                  </a:moveTo>
                  <a:cubicBezTo>
                    <a:pt x="137" y="69"/>
                    <a:pt x="68" y="137"/>
                    <a:pt x="0" y="206"/>
                  </a:cubicBezTo>
                  <a:lnTo>
                    <a:pt x="2184" y="1844"/>
                  </a:lnTo>
                  <a:lnTo>
                    <a:pt x="2253" y="1776"/>
                  </a:lnTo>
                  <a:lnTo>
                    <a:pt x="2321" y="1639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5"/>
            <p:cNvSpPr/>
            <p:nvPr/>
          </p:nvSpPr>
          <p:spPr>
            <a:xfrm>
              <a:off x="1837481" y="2328440"/>
              <a:ext cx="176026" cy="9420"/>
            </a:xfrm>
            <a:custGeom>
              <a:avLst/>
              <a:gdLst/>
              <a:ahLst/>
              <a:cxnLst/>
              <a:rect l="l" t="t" r="r" b="b"/>
              <a:pathLst>
                <a:path w="5120" h="274" extrusionOk="0">
                  <a:moveTo>
                    <a:pt x="0" y="0"/>
                  </a:moveTo>
                  <a:cubicBezTo>
                    <a:pt x="0" y="68"/>
                    <a:pt x="0" y="137"/>
                    <a:pt x="0" y="205"/>
                  </a:cubicBezTo>
                  <a:lnTo>
                    <a:pt x="5120" y="273"/>
                  </a:lnTo>
                  <a:lnTo>
                    <a:pt x="5120" y="13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5"/>
            <p:cNvSpPr/>
            <p:nvPr/>
          </p:nvSpPr>
          <p:spPr>
            <a:xfrm>
              <a:off x="1722479" y="2323729"/>
              <a:ext cx="93892" cy="9420"/>
            </a:xfrm>
            <a:custGeom>
              <a:avLst/>
              <a:gdLst/>
              <a:ahLst/>
              <a:cxnLst/>
              <a:rect l="l" t="t" r="r" b="b"/>
              <a:pathLst>
                <a:path w="2731" h="274" extrusionOk="0">
                  <a:moveTo>
                    <a:pt x="1" y="1"/>
                  </a:moveTo>
                  <a:lnTo>
                    <a:pt x="1" y="205"/>
                  </a:lnTo>
                  <a:lnTo>
                    <a:pt x="1" y="274"/>
                  </a:lnTo>
                  <a:lnTo>
                    <a:pt x="2731" y="274"/>
                  </a:lnTo>
                  <a:cubicBezTo>
                    <a:pt x="2731" y="205"/>
                    <a:pt x="2731" y="137"/>
                    <a:pt x="2731" y="69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5"/>
            <p:cNvSpPr/>
            <p:nvPr/>
          </p:nvSpPr>
          <p:spPr>
            <a:xfrm>
              <a:off x="2403032" y="2032737"/>
              <a:ext cx="49301" cy="136145"/>
            </a:xfrm>
            <a:custGeom>
              <a:avLst/>
              <a:gdLst/>
              <a:ahLst/>
              <a:cxnLst/>
              <a:rect l="l" t="t" r="r" b="b"/>
              <a:pathLst>
                <a:path w="1434" h="3960" extrusionOk="0">
                  <a:moveTo>
                    <a:pt x="1365" y="1"/>
                  </a:moveTo>
                  <a:lnTo>
                    <a:pt x="0" y="3960"/>
                  </a:lnTo>
                  <a:lnTo>
                    <a:pt x="68" y="3960"/>
                  </a:lnTo>
                  <a:lnTo>
                    <a:pt x="143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5"/>
            <p:cNvSpPr/>
            <p:nvPr/>
          </p:nvSpPr>
          <p:spPr>
            <a:xfrm>
              <a:off x="2611890" y="2539636"/>
              <a:ext cx="147868" cy="110325"/>
            </a:xfrm>
            <a:custGeom>
              <a:avLst/>
              <a:gdLst/>
              <a:ahLst/>
              <a:cxnLst/>
              <a:rect l="l" t="t" r="r" b="b"/>
              <a:pathLst>
                <a:path w="4301" h="3209" extrusionOk="0">
                  <a:moveTo>
                    <a:pt x="137" y="0"/>
                  </a:moveTo>
                  <a:lnTo>
                    <a:pt x="0" y="69"/>
                  </a:lnTo>
                  <a:lnTo>
                    <a:pt x="4164" y="3208"/>
                  </a:lnTo>
                  <a:lnTo>
                    <a:pt x="4300" y="3004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5"/>
            <p:cNvSpPr/>
            <p:nvPr/>
          </p:nvSpPr>
          <p:spPr>
            <a:xfrm>
              <a:off x="2663494" y="2443406"/>
              <a:ext cx="171350" cy="63397"/>
            </a:xfrm>
            <a:custGeom>
              <a:avLst/>
              <a:gdLst/>
              <a:ahLst/>
              <a:cxnLst/>
              <a:rect l="l" t="t" r="r" b="b"/>
              <a:pathLst>
                <a:path w="4984" h="1844" extrusionOk="0">
                  <a:moveTo>
                    <a:pt x="1" y="1"/>
                  </a:moveTo>
                  <a:cubicBezTo>
                    <a:pt x="1" y="69"/>
                    <a:pt x="1" y="69"/>
                    <a:pt x="1" y="137"/>
                  </a:cubicBezTo>
                  <a:lnTo>
                    <a:pt x="4915" y="1844"/>
                  </a:lnTo>
                  <a:lnTo>
                    <a:pt x="4984" y="1707"/>
                  </a:lnTo>
                  <a:lnTo>
                    <a:pt x="4984" y="1639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5"/>
            <p:cNvSpPr/>
            <p:nvPr/>
          </p:nvSpPr>
          <p:spPr>
            <a:xfrm>
              <a:off x="2851244" y="211019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80"/>
                  </a:lnTo>
                  <a:cubicBezTo>
                    <a:pt x="0" y="1980"/>
                    <a:pt x="69" y="2048"/>
                    <a:pt x="69" y="2116"/>
                  </a:cubicBezTo>
                  <a:lnTo>
                    <a:pt x="6212" y="205"/>
                  </a:lnTo>
                  <a:cubicBezTo>
                    <a:pt x="6212" y="137"/>
                    <a:pt x="6212" y="68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5"/>
            <p:cNvSpPr/>
            <p:nvPr/>
          </p:nvSpPr>
          <p:spPr>
            <a:xfrm>
              <a:off x="2250488" y="2030399"/>
              <a:ext cx="44625" cy="138483"/>
            </a:xfrm>
            <a:custGeom>
              <a:avLst/>
              <a:gdLst/>
              <a:ahLst/>
              <a:cxnLst/>
              <a:rect l="l" t="t" r="r" b="b"/>
              <a:pathLst>
                <a:path w="1298" h="4028" extrusionOk="0">
                  <a:moveTo>
                    <a:pt x="69" y="0"/>
                  </a:moveTo>
                  <a:lnTo>
                    <a:pt x="0" y="69"/>
                  </a:lnTo>
                  <a:lnTo>
                    <a:pt x="1229" y="4028"/>
                  </a:lnTo>
                  <a:lnTo>
                    <a:pt x="1297" y="402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5"/>
            <p:cNvSpPr/>
            <p:nvPr/>
          </p:nvSpPr>
          <p:spPr>
            <a:xfrm>
              <a:off x="2489841" y="2150076"/>
              <a:ext cx="119711" cy="86878"/>
            </a:xfrm>
            <a:custGeom>
              <a:avLst/>
              <a:gdLst/>
              <a:ahLst/>
              <a:cxnLst/>
              <a:rect l="l" t="t" r="r" b="b"/>
              <a:pathLst>
                <a:path w="3482" h="2527" extrusionOk="0">
                  <a:moveTo>
                    <a:pt x="3414" y="1"/>
                  </a:moveTo>
                  <a:lnTo>
                    <a:pt x="1" y="2458"/>
                  </a:lnTo>
                  <a:lnTo>
                    <a:pt x="69" y="2458"/>
                  </a:lnTo>
                  <a:lnTo>
                    <a:pt x="69" y="2526"/>
                  </a:lnTo>
                  <a:lnTo>
                    <a:pt x="3482" y="137"/>
                  </a:lnTo>
                  <a:lnTo>
                    <a:pt x="341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5"/>
            <p:cNvSpPr/>
            <p:nvPr/>
          </p:nvSpPr>
          <p:spPr>
            <a:xfrm>
              <a:off x="2473407" y="2077328"/>
              <a:ext cx="68107" cy="89216"/>
            </a:xfrm>
            <a:custGeom>
              <a:avLst/>
              <a:gdLst/>
              <a:ahLst/>
              <a:cxnLst/>
              <a:rect l="l" t="t" r="r" b="b"/>
              <a:pathLst>
                <a:path w="1981" h="2595" extrusionOk="0">
                  <a:moveTo>
                    <a:pt x="1844" y="1"/>
                  </a:moveTo>
                  <a:lnTo>
                    <a:pt x="1" y="2526"/>
                  </a:lnTo>
                  <a:lnTo>
                    <a:pt x="69" y="2526"/>
                  </a:lnTo>
                  <a:lnTo>
                    <a:pt x="69" y="2594"/>
                  </a:lnTo>
                  <a:lnTo>
                    <a:pt x="1980" y="137"/>
                  </a:lnTo>
                  <a:lnTo>
                    <a:pt x="184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5"/>
            <p:cNvSpPr/>
            <p:nvPr/>
          </p:nvSpPr>
          <p:spPr>
            <a:xfrm>
              <a:off x="2041629" y="2234548"/>
              <a:ext cx="100940" cy="37577"/>
            </a:xfrm>
            <a:custGeom>
              <a:avLst/>
              <a:gdLst/>
              <a:ahLst/>
              <a:cxnLst/>
              <a:rect l="l" t="t" r="r" b="b"/>
              <a:pathLst>
                <a:path w="2936" h="1093" extrusionOk="0">
                  <a:moveTo>
                    <a:pt x="1" y="1"/>
                  </a:moveTo>
                  <a:lnTo>
                    <a:pt x="1" y="137"/>
                  </a:lnTo>
                  <a:lnTo>
                    <a:pt x="2936" y="1093"/>
                  </a:lnTo>
                  <a:cubicBezTo>
                    <a:pt x="2936" y="1025"/>
                    <a:pt x="2936" y="1025"/>
                    <a:pt x="2936" y="1025"/>
                  </a:cubicBez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5"/>
            <p:cNvSpPr/>
            <p:nvPr/>
          </p:nvSpPr>
          <p:spPr>
            <a:xfrm>
              <a:off x="1846866" y="1959989"/>
              <a:ext cx="77458" cy="63397"/>
            </a:xfrm>
            <a:custGeom>
              <a:avLst/>
              <a:gdLst/>
              <a:ahLst/>
              <a:cxnLst/>
              <a:rect l="l" t="t" r="r" b="b"/>
              <a:pathLst>
                <a:path w="2253" h="1844" extrusionOk="0">
                  <a:moveTo>
                    <a:pt x="137" y="1"/>
                  </a:moveTo>
                  <a:lnTo>
                    <a:pt x="69" y="69"/>
                  </a:lnTo>
                  <a:cubicBezTo>
                    <a:pt x="69" y="137"/>
                    <a:pt x="0" y="137"/>
                    <a:pt x="0" y="205"/>
                  </a:cubicBezTo>
                  <a:lnTo>
                    <a:pt x="2184" y="1844"/>
                  </a:lnTo>
                  <a:lnTo>
                    <a:pt x="2253" y="170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5"/>
            <p:cNvSpPr/>
            <p:nvPr/>
          </p:nvSpPr>
          <p:spPr>
            <a:xfrm>
              <a:off x="2553203" y="2408201"/>
              <a:ext cx="100940" cy="35240"/>
            </a:xfrm>
            <a:custGeom>
              <a:avLst/>
              <a:gdLst/>
              <a:ahLst/>
              <a:cxnLst/>
              <a:rect l="l" t="t" r="r" b="b"/>
              <a:pathLst>
                <a:path w="2936" h="1025" extrusionOk="0">
                  <a:moveTo>
                    <a:pt x="1" y="1"/>
                  </a:moveTo>
                  <a:lnTo>
                    <a:pt x="1" y="69"/>
                  </a:lnTo>
                  <a:lnTo>
                    <a:pt x="2936" y="1025"/>
                  </a:lnTo>
                  <a:lnTo>
                    <a:pt x="2936" y="956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5"/>
            <p:cNvSpPr/>
            <p:nvPr/>
          </p:nvSpPr>
          <p:spPr>
            <a:xfrm>
              <a:off x="2665832" y="2182943"/>
              <a:ext cx="171350" cy="58687"/>
            </a:xfrm>
            <a:custGeom>
              <a:avLst/>
              <a:gdLst/>
              <a:ahLst/>
              <a:cxnLst/>
              <a:rect l="l" t="t" r="r" b="b"/>
              <a:pathLst>
                <a:path w="4984" h="1707" extrusionOk="0">
                  <a:moveTo>
                    <a:pt x="4916" y="0"/>
                  </a:moveTo>
                  <a:lnTo>
                    <a:pt x="1" y="1570"/>
                  </a:lnTo>
                  <a:lnTo>
                    <a:pt x="1" y="1707"/>
                  </a:lnTo>
                  <a:lnTo>
                    <a:pt x="4984" y="137"/>
                  </a:lnTo>
                  <a:lnTo>
                    <a:pt x="4916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5"/>
            <p:cNvSpPr/>
            <p:nvPr/>
          </p:nvSpPr>
          <p:spPr>
            <a:xfrm>
              <a:off x="1858590" y="2436358"/>
              <a:ext cx="171350" cy="58721"/>
            </a:xfrm>
            <a:custGeom>
              <a:avLst/>
              <a:gdLst/>
              <a:ahLst/>
              <a:cxnLst/>
              <a:rect l="l" t="t" r="r" b="b"/>
              <a:pathLst>
                <a:path w="4984" h="1708" extrusionOk="0">
                  <a:moveTo>
                    <a:pt x="4915" y="1"/>
                  </a:moveTo>
                  <a:lnTo>
                    <a:pt x="1" y="1503"/>
                  </a:lnTo>
                  <a:lnTo>
                    <a:pt x="69" y="1707"/>
                  </a:lnTo>
                  <a:lnTo>
                    <a:pt x="4983" y="137"/>
                  </a:lnTo>
                  <a:cubicBezTo>
                    <a:pt x="4983" y="69"/>
                    <a:pt x="4983" y="69"/>
                    <a:pt x="491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5"/>
            <p:cNvSpPr/>
            <p:nvPr/>
          </p:nvSpPr>
          <p:spPr>
            <a:xfrm>
              <a:off x="1633298" y="2096099"/>
              <a:ext cx="213603" cy="77493"/>
            </a:xfrm>
            <a:custGeom>
              <a:avLst/>
              <a:gdLst/>
              <a:ahLst/>
              <a:cxnLst/>
              <a:rect l="l" t="t" r="r" b="b"/>
              <a:pathLst>
                <a:path w="6213" h="2254" extrusionOk="0">
                  <a:moveTo>
                    <a:pt x="69" y="1"/>
                  </a:moveTo>
                  <a:cubicBezTo>
                    <a:pt x="69" y="69"/>
                    <a:pt x="69" y="137"/>
                    <a:pt x="1" y="205"/>
                  </a:cubicBezTo>
                  <a:lnTo>
                    <a:pt x="6144" y="2185"/>
                  </a:lnTo>
                  <a:lnTo>
                    <a:pt x="6144" y="2253"/>
                  </a:lnTo>
                  <a:lnTo>
                    <a:pt x="6212" y="2048"/>
                  </a:lnTo>
                  <a:lnTo>
                    <a:pt x="6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5"/>
            <p:cNvSpPr/>
            <p:nvPr/>
          </p:nvSpPr>
          <p:spPr>
            <a:xfrm>
              <a:off x="2661157" y="1732359"/>
              <a:ext cx="136145" cy="183074"/>
            </a:xfrm>
            <a:custGeom>
              <a:avLst/>
              <a:gdLst/>
              <a:ahLst/>
              <a:cxnLst/>
              <a:rect l="l" t="t" r="r" b="b"/>
              <a:pathLst>
                <a:path w="3960" h="5325" extrusionOk="0">
                  <a:moveTo>
                    <a:pt x="3755" y="1"/>
                  </a:moveTo>
                  <a:lnTo>
                    <a:pt x="0" y="5188"/>
                  </a:lnTo>
                  <a:lnTo>
                    <a:pt x="137" y="5325"/>
                  </a:lnTo>
                  <a:lnTo>
                    <a:pt x="3959" y="137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5"/>
            <p:cNvSpPr/>
            <p:nvPr/>
          </p:nvSpPr>
          <p:spPr>
            <a:xfrm>
              <a:off x="1907856" y="1722973"/>
              <a:ext cx="136145" cy="185446"/>
            </a:xfrm>
            <a:custGeom>
              <a:avLst/>
              <a:gdLst/>
              <a:ahLst/>
              <a:cxnLst/>
              <a:rect l="l" t="t" r="r" b="b"/>
              <a:pathLst>
                <a:path w="3960" h="5394" extrusionOk="0">
                  <a:moveTo>
                    <a:pt x="206" y="1"/>
                  </a:moveTo>
                  <a:lnTo>
                    <a:pt x="1" y="137"/>
                  </a:lnTo>
                  <a:lnTo>
                    <a:pt x="3755" y="5393"/>
                  </a:lnTo>
                  <a:lnTo>
                    <a:pt x="3960" y="5325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5"/>
            <p:cNvSpPr/>
            <p:nvPr/>
          </p:nvSpPr>
          <p:spPr>
            <a:xfrm>
              <a:off x="2515660" y="1746455"/>
              <a:ext cx="37577" cy="91554"/>
            </a:xfrm>
            <a:custGeom>
              <a:avLst/>
              <a:gdLst/>
              <a:ahLst/>
              <a:cxnLst/>
              <a:rect l="l" t="t" r="r" b="b"/>
              <a:pathLst>
                <a:path w="1093" h="2663" extrusionOk="0">
                  <a:moveTo>
                    <a:pt x="888" y="0"/>
                  </a:moveTo>
                  <a:lnTo>
                    <a:pt x="1" y="2594"/>
                  </a:lnTo>
                  <a:lnTo>
                    <a:pt x="137" y="2662"/>
                  </a:lnTo>
                  <a:lnTo>
                    <a:pt x="1093" y="137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5"/>
            <p:cNvSpPr/>
            <p:nvPr/>
          </p:nvSpPr>
          <p:spPr>
            <a:xfrm>
              <a:off x="2161306" y="1741745"/>
              <a:ext cx="32902" cy="93926"/>
            </a:xfrm>
            <a:custGeom>
              <a:avLst/>
              <a:gdLst/>
              <a:ahLst/>
              <a:cxnLst/>
              <a:rect l="l" t="t" r="r" b="b"/>
              <a:pathLst>
                <a:path w="957" h="2732" extrusionOk="0">
                  <a:moveTo>
                    <a:pt x="137" y="1"/>
                  </a:moveTo>
                  <a:lnTo>
                    <a:pt x="1" y="69"/>
                  </a:lnTo>
                  <a:lnTo>
                    <a:pt x="752" y="2731"/>
                  </a:lnTo>
                  <a:lnTo>
                    <a:pt x="956" y="266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5"/>
            <p:cNvSpPr/>
            <p:nvPr/>
          </p:nvSpPr>
          <p:spPr>
            <a:xfrm>
              <a:off x="1835108" y="2640541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0"/>
                  </a:moveTo>
                  <a:lnTo>
                    <a:pt x="1" y="1570"/>
                  </a:lnTo>
                  <a:lnTo>
                    <a:pt x="137" y="1775"/>
                  </a:lnTo>
                  <a:lnTo>
                    <a:pt x="2322" y="137"/>
                  </a:lnTo>
                  <a:cubicBezTo>
                    <a:pt x="2322" y="137"/>
                    <a:pt x="2253" y="69"/>
                    <a:pt x="225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5"/>
            <p:cNvSpPr/>
            <p:nvPr/>
          </p:nvSpPr>
          <p:spPr>
            <a:xfrm>
              <a:off x="2349055" y="1586863"/>
              <a:ext cx="9420" cy="222989"/>
            </a:xfrm>
            <a:custGeom>
              <a:avLst/>
              <a:gdLst/>
              <a:ahLst/>
              <a:cxnLst/>
              <a:rect l="l" t="t" r="r" b="b"/>
              <a:pathLst>
                <a:path w="274" h="6486" extrusionOk="0">
                  <a:moveTo>
                    <a:pt x="69" y="1"/>
                  </a:moveTo>
                  <a:lnTo>
                    <a:pt x="0" y="6485"/>
                  </a:lnTo>
                  <a:lnTo>
                    <a:pt x="205" y="6485"/>
                  </a:lnTo>
                  <a:lnTo>
                    <a:pt x="2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5"/>
            <p:cNvSpPr/>
            <p:nvPr/>
          </p:nvSpPr>
          <p:spPr>
            <a:xfrm>
              <a:off x="1628622" y="2495045"/>
              <a:ext cx="213569" cy="72782"/>
            </a:xfrm>
            <a:custGeom>
              <a:avLst/>
              <a:gdLst/>
              <a:ahLst/>
              <a:cxnLst/>
              <a:rect l="l" t="t" r="r" b="b"/>
              <a:pathLst>
                <a:path w="6212" h="2117" extrusionOk="0">
                  <a:moveTo>
                    <a:pt x="6143" y="0"/>
                  </a:moveTo>
                  <a:lnTo>
                    <a:pt x="0" y="1912"/>
                  </a:lnTo>
                  <a:cubicBezTo>
                    <a:pt x="0" y="1980"/>
                    <a:pt x="0" y="2048"/>
                    <a:pt x="69" y="2116"/>
                  </a:cubicBezTo>
                  <a:lnTo>
                    <a:pt x="6212" y="137"/>
                  </a:lnTo>
                  <a:cubicBezTo>
                    <a:pt x="6212" y="137"/>
                    <a:pt x="6212" y="69"/>
                    <a:pt x="614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5"/>
            <p:cNvSpPr/>
            <p:nvPr/>
          </p:nvSpPr>
          <p:spPr>
            <a:xfrm>
              <a:off x="2651771" y="2769604"/>
              <a:ext cx="133807" cy="185411"/>
            </a:xfrm>
            <a:custGeom>
              <a:avLst/>
              <a:gdLst/>
              <a:ahLst/>
              <a:cxnLst/>
              <a:rect l="l" t="t" r="r" b="b"/>
              <a:pathLst>
                <a:path w="3892" h="5393" extrusionOk="0">
                  <a:moveTo>
                    <a:pt x="69" y="0"/>
                  </a:moveTo>
                  <a:lnTo>
                    <a:pt x="0" y="137"/>
                  </a:lnTo>
                  <a:lnTo>
                    <a:pt x="3686" y="5393"/>
                  </a:lnTo>
                  <a:lnTo>
                    <a:pt x="3891" y="5256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5"/>
            <p:cNvSpPr/>
            <p:nvPr/>
          </p:nvSpPr>
          <p:spPr>
            <a:xfrm>
              <a:off x="2499227" y="2847027"/>
              <a:ext cx="35240" cy="89216"/>
            </a:xfrm>
            <a:custGeom>
              <a:avLst/>
              <a:gdLst/>
              <a:ahLst/>
              <a:cxnLst/>
              <a:rect l="l" t="t" r="r" b="b"/>
              <a:pathLst>
                <a:path w="1025" h="2595" extrusionOk="0">
                  <a:moveTo>
                    <a:pt x="1" y="1"/>
                  </a:moveTo>
                  <a:lnTo>
                    <a:pt x="820" y="2595"/>
                  </a:lnTo>
                  <a:lnTo>
                    <a:pt x="1025" y="2527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5"/>
            <p:cNvSpPr/>
            <p:nvPr/>
          </p:nvSpPr>
          <p:spPr>
            <a:xfrm>
              <a:off x="2848906" y="2504431"/>
              <a:ext cx="213569" cy="79830"/>
            </a:xfrm>
            <a:custGeom>
              <a:avLst/>
              <a:gdLst/>
              <a:ahLst/>
              <a:cxnLst/>
              <a:rect l="l" t="t" r="r" b="b"/>
              <a:pathLst>
                <a:path w="6212" h="2322" extrusionOk="0">
                  <a:moveTo>
                    <a:pt x="68" y="0"/>
                  </a:moveTo>
                  <a:cubicBezTo>
                    <a:pt x="0" y="69"/>
                    <a:pt x="0" y="137"/>
                    <a:pt x="0" y="205"/>
                  </a:cubicBezTo>
                  <a:lnTo>
                    <a:pt x="6075" y="2321"/>
                  </a:lnTo>
                  <a:lnTo>
                    <a:pt x="6211" y="2048"/>
                  </a:lnTo>
                  <a:lnTo>
                    <a:pt x="6211" y="198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5"/>
            <p:cNvSpPr/>
            <p:nvPr/>
          </p:nvSpPr>
          <p:spPr>
            <a:xfrm>
              <a:off x="2142534" y="2840014"/>
              <a:ext cx="35240" cy="89182"/>
            </a:xfrm>
            <a:custGeom>
              <a:avLst/>
              <a:gdLst/>
              <a:ahLst/>
              <a:cxnLst/>
              <a:rect l="l" t="t" r="r" b="b"/>
              <a:pathLst>
                <a:path w="1025" h="2594" extrusionOk="0">
                  <a:moveTo>
                    <a:pt x="888" y="0"/>
                  </a:moveTo>
                  <a:lnTo>
                    <a:pt x="1" y="2526"/>
                  </a:lnTo>
                  <a:lnTo>
                    <a:pt x="205" y="2594"/>
                  </a:lnTo>
                  <a:lnTo>
                    <a:pt x="1025" y="68"/>
                  </a:lnTo>
                  <a:lnTo>
                    <a:pt x="88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5"/>
            <p:cNvSpPr/>
            <p:nvPr/>
          </p:nvSpPr>
          <p:spPr>
            <a:xfrm>
              <a:off x="1896133" y="2762556"/>
              <a:ext cx="136145" cy="180736"/>
            </a:xfrm>
            <a:custGeom>
              <a:avLst/>
              <a:gdLst/>
              <a:ahLst/>
              <a:cxnLst/>
              <a:rect l="l" t="t" r="r" b="b"/>
              <a:pathLst>
                <a:path w="3960" h="5257" extrusionOk="0">
                  <a:moveTo>
                    <a:pt x="3823" y="1"/>
                  </a:moveTo>
                  <a:lnTo>
                    <a:pt x="1" y="5120"/>
                  </a:lnTo>
                  <a:lnTo>
                    <a:pt x="137" y="5257"/>
                  </a:lnTo>
                  <a:lnTo>
                    <a:pt x="3960" y="69"/>
                  </a:lnTo>
                  <a:lnTo>
                    <a:pt x="382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5"/>
            <p:cNvSpPr/>
            <p:nvPr/>
          </p:nvSpPr>
          <p:spPr>
            <a:xfrm>
              <a:off x="2332621" y="2868171"/>
              <a:ext cx="9420" cy="222954"/>
            </a:xfrm>
            <a:custGeom>
              <a:avLst/>
              <a:gdLst/>
              <a:ahLst/>
              <a:cxnLst/>
              <a:rect l="l" t="t" r="r" b="b"/>
              <a:pathLst>
                <a:path w="274" h="6485" extrusionOk="0">
                  <a:moveTo>
                    <a:pt x="137" y="0"/>
                  </a:moveTo>
                  <a:lnTo>
                    <a:pt x="0" y="6485"/>
                  </a:lnTo>
                  <a:lnTo>
                    <a:pt x="274" y="6485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5"/>
            <p:cNvSpPr/>
            <p:nvPr/>
          </p:nvSpPr>
          <p:spPr>
            <a:xfrm>
              <a:off x="2349055" y="1828589"/>
              <a:ext cx="7082" cy="176026"/>
            </a:xfrm>
            <a:custGeom>
              <a:avLst/>
              <a:gdLst/>
              <a:ahLst/>
              <a:cxnLst/>
              <a:rect l="l" t="t" r="r" b="b"/>
              <a:pathLst>
                <a:path w="206" h="5120" extrusionOk="0">
                  <a:moveTo>
                    <a:pt x="0" y="0"/>
                  </a:moveTo>
                  <a:lnTo>
                    <a:pt x="0" y="5120"/>
                  </a:lnTo>
                  <a:lnTo>
                    <a:pt x="69" y="512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5"/>
            <p:cNvSpPr/>
            <p:nvPr/>
          </p:nvSpPr>
          <p:spPr>
            <a:xfrm>
              <a:off x="2048677" y="1922446"/>
              <a:ext cx="105615" cy="147868"/>
            </a:xfrm>
            <a:custGeom>
              <a:avLst/>
              <a:gdLst/>
              <a:ahLst/>
              <a:cxnLst/>
              <a:rect l="l" t="t" r="r" b="b"/>
              <a:pathLst>
                <a:path w="3072" h="4301" extrusionOk="0">
                  <a:moveTo>
                    <a:pt x="137" y="1"/>
                  </a:moveTo>
                  <a:lnTo>
                    <a:pt x="0" y="69"/>
                  </a:lnTo>
                  <a:lnTo>
                    <a:pt x="2048" y="2936"/>
                  </a:lnTo>
                  <a:lnTo>
                    <a:pt x="3004" y="4301"/>
                  </a:lnTo>
                  <a:lnTo>
                    <a:pt x="3072" y="4164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5"/>
            <p:cNvSpPr/>
            <p:nvPr/>
          </p:nvSpPr>
          <p:spPr>
            <a:xfrm>
              <a:off x="2039291" y="260533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0" y="4164"/>
                  </a:lnTo>
                  <a:lnTo>
                    <a:pt x="137" y="4232"/>
                  </a:lnTo>
                  <a:lnTo>
                    <a:pt x="3208" y="137"/>
                  </a:lnTo>
                  <a:lnTo>
                    <a:pt x="307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5"/>
            <p:cNvSpPr/>
            <p:nvPr/>
          </p:nvSpPr>
          <p:spPr>
            <a:xfrm>
              <a:off x="2194173" y="1849698"/>
              <a:ext cx="56349" cy="171350"/>
            </a:xfrm>
            <a:custGeom>
              <a:avLst/>
              <a:gdLst/>
              <a:ahLst/>
              <a:cxnLst/>
              <a:rect l="l" t="t" r="r" b="b"/>
              <a:pathLst>
                <a:path w="1639" h="4984" extrusionOk="0">
                  <a:moveTo>
                    <a:pt x="137" y="1"/>
                  </a:moveTo>
                  <a:lnTo>
                    <a:pt x="0" y="69"/>
                  </a:lnTo>
                  <a:lnTo>
                    <a:pt x="1502" y="4983"/>
                  </a:lnTo>
                  <a:lnTo>
                    <a:pt x="1638" y="4983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5"/>
            <p:cNvSpPr/>
            <p:nvPr/>
          </p:nvSpPr>
          <p:spPr>
            <a:xfrm>
              <a:off x="1926628" y="2530250"/>
              <a:ext cx="147903" cy="105615"/>
            </a:xfrm>
            <a:custGeom>
              <a:avLst/>
              <a:gdLst/>
              <a:ahLst/>
              <a:cxnLst/>
              <a:rect l="l" t="t" r="r" b="b"/>
              <a:pathLst>
                <a:path w="4302" h="3072" extrusionOk="0">
                  <a:moveTo>
                    <a:pt x="4301" y="0"/>
                  </a:moveTo>
                  <a:lnTo>
                    <a:pt x="1" y="2935"/>
                  </a:lnTo>
                  <a:lnTo>
                    <a:pt x="138" y="3072"/>
                  </a:lnTo>
                  <a:lnTo>
                    <a:pt x="4301" y="69"/>
                  </a:lnTo>
                  <a:lnTo>
                    <a:pt x="430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5"/>
            <p:cNvSpPr/>
            <p:nvPr/>
          </p:nvSpPr>
          <p:spPr>
            <a:xfrm>
              <a:off x="2778496" y="1976423"/>
              <a:ext cx="79830" cy="61059"/>
            </a:xfrm>
            <a:custGeom>
              <a:avLst/>
              <a:gdLst/>
              <a:ahLst/>
              <a:cxnLst/>
              <a:rect l="l" t="t" r="r" b="b"/>
              <a:pathLst>
                <a:path w="2322" h="1776" extrusionOk="0">
                  <a:moveTo>
                    <a:pt x="2253" y="1"/>
                  </a:moveTo>
                  <a:lnTo>
                    <a:pt x="0" y="1570"/>
                  </a:lnTo>
                  <a:lnTo>
                    <a:pt x="69" y="1775"/>
                  </a:lnTo>
                  <a:lnTo>
                    <a:pt x="2321" y="205"/>
                  </a:lnTo>
                  <a:lnTo>
                    <a:pt x="2253" y="69"/>
                  </a:lnTo>
                  <a:lnTo>
                    <a:pt x="225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5"/>
            <p:cNvSpPr/>
            <p:nvPr/>
          </p:nvSpPr>
          <p:spPr>
            <a:xfrm>
              <a:off x="2452298" y="1852036"/>
              <a:ext cx="63397" cy="169012"/>
            </a:xfrm>
            <a:custGeom>
              <a:avLst/>
              <a:gdLst/>
              <a:ahLst/>
              <a:cxnLst/>
              <a:rect l="l" t="t" r="r" b="b"/>
              <a:pathLst>
                <a:path w="1844" h="4916" extrusionOk="0">
                  <a:moveTo>
                    <a:pt x="1639" y="1"/>
                  </a:moveTo>
                  <a:lnTo>
                    <a:pt x="1" y="4915"/>
                  </a:lnTo>
                  <a:lnTo>
                    <a:pt x="137" y="4915"/>
                  </a:lnTo>
                  <a:lnTo>
                    <a:pt x="1844" y="69"/>
                  </a:lnTo>
                  <a:lnTo>
                    <a:pt x="1639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5"/>
            <p:cNvSpPr/>
            <p:nvPr/>
          </p:nvSpPr>
          <p:spPr>
            <a:xfrm>
              <a:off x="2618904" y="2042123"/>
              <a:ext cx="150241" cy="105650"/>
            </a:xfrm>
            <a:custGeom>
              <a:avLst/>
              <a:gdLst/>
              <a:ahLst/>
              <a:cxnLst/>
              <a:rect l="l" t="t" r="r" b="b"/>
              <a:pathLst>
                <a:path w="4370" h="3073" extrusionOk="0">
                  <a:moveTo>
                    <a:pt x="4233" y="1"/>
                  </a:moveTo>
                  <a:lnTo>
                    <a:pt x="1" y="3004"/>
                  </a:lnTo>
                  <a:lnTo>
                    <a:pt x="69" y="3072"/>
                  </a:lnTo>
                  <a:lnTo>
                    <a:pt x="4369" y="137"/>
                  </a:lnTo>
                  <a:lnTo>
                    <a:pt x="423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5"/>
            <p:cNvSpPr/>
            <p:nvPr/>
          </p:nvSpPr>
          <p:spPr>
            <a:xfrm>
              <a:off x="2543818" y="1927156"/>
              <a:ext cx="110325" cy="145531"/>
            </a:xfrm>
            <a:custGeom>
              <a:avLst/>
              <a:gdLst/>
              <a:ahLst/>
              <a:cxnLst/>
              <a:rect l="l" t="t" r="r" b="b"/>
              <a:pathLst>
                <a:path w="3209" h="4233" extrusionOk="0">
                  <a:moveTo>
                    <a:pt x="3072" y="0"/>
                  </a:moveTo>
                  <a:lnTo>
                    <a:pt x="1" y="4164"/>
                  </a:lnTo>
                  <a:lnTo>
                    <a:pt x="137" y="4232"/>
                  </a:lnTo>
                  <a:lnTo>
                    <a:pt x="3209" y="68"/>
                  </a:lnTo>
                  <a:cubicBezTo>
                    <a:pt x="3140" y="68"/>
                    <a:pt x="3072" y="0"/>
                    <a:pt x="30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5"/>
            <p:cNvSpPr/>
            <p:nvPr/>
          </p:nvSpPr>
          <p:spPr>
            <a:xfrm>
              <a:off x="2682266" y="2342501"/>
              <a:ext cx="176060" cy="7082"/>
            </a:xfrm>
            <a:custGeom>
              <a:avLst/>
              <a:gdLst/>
              <a:ahLst/>
              <a:cxnLst/>
              <a:rect l="l" t="t" r="r" b="b"/>
              <a:pathLst>
                <a:path w="5121" h="206" extrusionOk="0">
                  <a:moveTo>
                    <a:pt x="1" y="1"/>
                  </a:moveTo>
                  <a:lnTo>
                    <a:pt x="1" y="69"/>
                  </a:lnTo>
                  <a:lnTo>
                    <a:pt x="5120" y="205"/>
                  </a:lnTo>
                  <a:lnTo>
                    <a:pt x="512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5"/>
            <p:cNvSpPr/>
            <p:nvPr/>
          </p:nvSpPr>
          <p:spPr>
            <a:xfrm>
              <a:off x="2877063" y="2344839"/>
              <a:ext cx="93892" cy="7082"/>
            </a:xfrm>
            <a:custGeom>
              <a:avLst/>
              <a:gdLst/>
              <a:ahLst/>
              <a:cxnLst/>
              <a:rect l="l" t="t" r="r" b="b"/>
              <a:pathLst>
                <a:path w="2731" h="206" extrusionOk="0">
                  <a:moveTo>
                    <a:pt x="0" y="1"/>
                  </a:moveTo>
                  <a:cubicBezTo>
                    <a:pt x="0" y="69"/>
                    <a:pt x="0" y="137"/>
                    <a:pt x="0" y="206"/>
                  </a:cubicBezTo>
                  <a:lnTo>
                    <a:pt x="2730" y="206"/>
                  </a:lnTo>
                  <a:lnTo>
                    <a:pt x="2730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5"/>
            <p:cNvSpPr/>
            <p:nvPr/>
          </p:nvSpPr>
          <p:spPr>
            <a:xfrm>
              <a:off x="2539142" y="2610012"/>
              <a:ext cx="107953" cy="147903"/>
            </a:xfrm>
            <a:custGeom>
              <a:avLst/>
              <a:gdLst/>
              <a:ahLst/>
              <a:cxnLst/>
              <a:rect l="l" t="t" r="r" b="b"/>
              <a:pathLst>
                <a:path w="3140" h="4302" extrusionOk="0">
                  <a:moveTo>
                    <a:pt x="137" y="1"/>
                  </a:moveTo>
                  <a:lnTo>
                    <a:pt x="0" y="69"/>
                  </a:lnTo>
                  <a:lnTo>
                    <a:pt x="2935" y="4301"/>
                  </a:lnTo>
                  <a:lnTo>
                    <a:pt x="3140" y="4165"/>
                  </a:lnTo>
                  <a:lnTo>
                    <a:pt x="137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5"/>
            <p:cNvSpPr/>
            <p:nvPr/>
          </p:nvSpPr>
          <p:spPr>
            <a:xfrm>
              <a:off x="2442912" y="2656975"/>
              <a:ext cx="58687" cy="171316"/>
            </a:xfrm>
            <a:custGeom>
              <a:avLst/>
              <a:gdLst/>
              <a:ahLst/>
              <a:cxnLst/>
              <a:rect l="l" t="t" r="r" b="b"/>
              <a:pathLst>
                <a:path w="1707" h="4983" extrusionOk="0">
                  <a:moveTo>
                    <a:pt x="1" y="0"/>
                  </a:moveTo>
                  <a:lnTo>
                    <a:pt x="1502" y="4983"/>
                  </a:lnTo>
                  <a:lnTo>
                    <a:pt x="1707" y="4915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5"/>
            <p:cNvSpPr/>
            <p:nvPr/>
          </p:nvSpPr>
          <p:spPr>
            <a:xfrm>
              <a:off x="2177739" y="2656975"/>
              <a:ext cx="63397" cy="168978"/>
            </a:xfrm>
            <a:custGeom>
              <a:avLst/>
              <a:gdLst/>
              <a:ahLst/>
              <a:cxnLst/>
              <a:rect l="l" t="t" r="r" b="b"/>
              <a:pathLst>
                <a:path w="1844" h="4915" extrusionOk="0">
                  <a:moveTo>
                    <a:pt x="1707" y="0"/>
                  </a:moveTo>
                  <a:lnTo>
                    <a:pt x="1" y="4846"/>
                  </a:lnTo>
                  <a:lnTo>
                    <a:pt x="205" y="4915"/>
                  </a:lnTo>
                  <a:lnTo>
                    <a:pt x="184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5"/>
            <p:cNvSpPr/>
            <p:nvPr/>
          </p:nvSpPr>
          <p:spPr>
            <a:xfrm>
              <a:off x="2337297" y="2673374"/>
              <a:ext cx="7082" cy="176060"/>
            </a:xfrm>
            <a:custGeom>
              <a:avLst/>
              <a:gdLst/>
              <a:ahLst/>
              <a:cxnLst/>
              <a:rect l="l" t="t" r="r" b="b"/>
              <a:pathLst>
                <a:path w="206" h="5121" extrusionOk="0">
                  <a:moveTo>
                    <a:pt x="138" y="1"/>
                  </a:moveTo>
                  <a:lnTo>
                    <a:pt x="1" y="5120"/>
                  </a:lnTo>
                  <a:lnTo>
                    <a:pt x="206" y="5120"/>
                  </a:lnTo>
                  <a:lnTo>
                    <a:pt x="206" y="1776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5"/>
            <p:cNvSpPr/>
            <p:nvPr/>
          </p:nvSpPr>
          <p:spPr>
            <a:xfrm>
              <a:off x="2333962" y="1570464"/>
              <a:ext cx="36237" cy="24788"/>
            </a:xfrm>
            <a:custGeom>
              <a:avLst/>
              <a:gdLst/>
              <a:ahLst/>
              <a:cxnLst/>
              <a:rect l="l" t="t" r="r" b="b"/>
              <a:pathLst>
                <a:path w="1054" h="721" extrusionOk="0">
                  <a:moveTo>
                    <a:pt x="576" y="0"/>
                  </a:moveTo>
                  <a:cubicBezTo>
                    <a:pt x="1" y="0"/>
                    <a:pt x="587" y="721"/>
                    <a:pt x="893" y="721"/>
                  </a:cubicBezTo>
                  <a:cubicBezTo>
                    <a:pt x="986" y="721"/>
                    <a:pt x="1054" y="654"/>
                    <a:pt x="1054" y="478"/>
                  </a:cubicBezTo>
                  <a:cubicBezTo>
                    <a:pt x="1054" y="205"/>
                    <a:pt x="849" y="0"/>
                    <a:pt x="57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5"/>
            <p:cNvSpPr/>
            <p:nvPr/>
          </p:nvSpPr>
          <p:spPr>
            <a:xfrm>
              <a:off x="2323236" y="3077030"/>
              <a:ext cx="32902" cy="32867"/>
            </a:xfrm>
            <a:custGeom>
              <a:avLst/>
              <a:gdLst/>
              <a:ahLst/>
              <a:cxnLst/>
              <a:rect l="l" t="t" r="r" b="b"/>
              <a:pathLst>
                <a:path w="957" h="956" extrusionOk="0">
                  <a:moveTo>
                    <a:pt x="478" y="0"/>
                  </a:moveTo>
                  <a:cubicBezTo>
                    <a:pt x="205" y="0"/>
                    <a:pt x="0" y="205"/>
                    <a:pt x="0" y="478"/>
                  </a:cubicBezTo>
                  <a:cubicBezTo>
                    <a:pt x="0" y="751"/>
                    <a:pt x="205" y="956"/>
                    <a:pt x="478" y="956"/>
                  </a:cubicBezTo>
                  <a:cubicBezTo>
                    <a:pt x="751" y="956"/>
                    <a:pt x="956" y="751"/>
                    <a:pt x="956" y="478"/>
                  </a:cubicBezTo>
                  <a:cubicBezTo>
                    <a:pt x="956" y="205"/>
                    <a:pt x="751" y="0"/>
                    <a:pt x="47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5"/>
            <p:cNvSpPr/>
            <p:nvPr/>
          </p:nvSpPr>
          <p:spPr>
            <a:xfrm>
              <a:off x="3048344" y="2095515"/>
              <a:ext cx="35240" cy="34071"/>
            </a:xfrm>
            <a:custGeom>
              <a:avLst/>
              <a:gdLst/>
              <a:ahLst/>
              <a:cxnLst/>
              <a:rect l="l" t="t" r="r" b="b"/>
              <a:pathLst>
                <a:path w="1025" h="991" extrusionOk="0">
                  <a:moveTo>
                    <a:pt x="482" y="0"/>
                  </a:moveTo>
                  <a:cubicBezTo>
                    <a:pt x="436" y="0"/>
                    <a:pt x="389" y="6"/>
                    <a:pt x="342" y="18"/>
                  </a:cubicBezTo>
                  <a:cubicBezTo>
                    <a:pt x="137" y="154"/>
                    <a:pt x="1" y="359"/>
                    <a:pt x="69" y="632"/>
                  </a:cubicBezTo>
                  <a:cubicBezTo>
                    <a:pt x="126" y="858"/>
                    <a:pt x="323" y="991"/>
                    <a:pt x="544" y="991"/>
                  </a:cubicBezTo>
                  <a:cubicBezTo>
                    <a:pt x="590" y="991"/>
                    <a:pt x="637" y="985"/>
                    <a:pt x="683" y="973"/>
                  </a:cubicBezTo>
                  <a:cubicBezTo>
                    <a:pt x="888" y="837"/>
                    <a:pt x="1025" y="564"/>
                    <a:pt x="957" y="359"/>
                  </a:cubicBezTo>
                  <a:cubicBezTo>
                    <a:pt x="900" y="133"/>
                    <a:pt x="703" y="0"/>
                    <a:pt x="48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5"/>
            <p:cNvSpPr/>
            <p:nvPr/>
          </p:nvSpPr>
          <p:spPr>
            <a:xfrm>
              <a:off x="1609851" y="2550741"/>
              <a:ext cx="37577" cy="31767"/>
            </a:xfrm>
            <a:custGeom>
              <a:avLst/>
              <a:gdLst/>
              <a:ahLst/>
              <a:cxnLst/>
              <a:rect l="l" t="t" r="r" b="b"/>
              <a:pathLst>
                <a:path w="1093" h="924" extrusionOk="0">
                  <a:moveTo>
                    <a:pt x="524" y="1"/>
                  </a:moveTo>
                  <a:cubicBezTo>
                    <a:pt x="485" y="1"/>
                    <a:pt x="446" y="6"/>
                    <a:pt x="410" y="19"/>
                  </a:cubicBezTo>
                  <a:cubicBezTo>
                    <a:pt x="137" y="87"/>
                    <a:pt x="0" y="360"/>
                    <a:pt x="69" y="633"/>
                  </a:cubicBezTo>
                  <a:cubicBezTo>
                    <a:pt x="181" y="801"/>
                    <a:pt x="339" y="924"/>
                    <a:pt x="544" y="924"/>
                  </a:cubicBezTo>
                  <a:cubicBezTo>
                    <a:pt x="588" y="924"/>
                    <a:pt x="634" y="918"/>
                    <a:pt x="683" y="906"/>
                  </a:cubicBezTo>
                  <a:cubicBezTo>
                    <a:pt x="956" y="838"/>
                    <a:pt x="1092" y="565"/>
                    <a:pt x="1024" y="292"/>
                  </a:cubicBezTo>
                  <a:cubicBezTo>
                    <a:pt x="912" y="123"/>
                    <a:pt x="707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5"/>
            <p:cNvSpPr/>
            <p:nvPr/>
          </p:nvSpPr>
          <p:spPr>
            <a:xfrm>
              <a:off x="2764400" y="2936656"/>
              <a:ext cx="37577" cy="32558"/>
            </a:xfrm>
            <a:custGeom>
              <a:avLst/>
              <a:gdLst/>
              <a:ahLst/>
              <a:cxnLst/>
              <a:rect l="l" t="t" r="r" b="b"/>
              <a:pathLst>
                <a:path w="1093" h="947" extrusionOk="0">
                  <a:moveTo>
                    <a:pt x="578" y="1"/>
                  </a:moveTo>
                  <a:cubicBezTo>
                    <a:pt x="469" y="1"/>
                    <a:pt x="360" y="39"/>
                    <a:pt x="274" y="124"/>
                  </a:cubicBezTo>
                  <a:cubicBezTo>
                    <a:pt x="69" y="261"/>
                    <a:pt x="1" y="534"/>
                    <a:pt x="206" y="739"/>
                  </a:cubicBezTo>
                  <a:cubicBezTo>
                    <a:pt x="294" y="871"/>
                    <a:pt x="439" y="946"/>
                    <a:pt x="586" y="946"/>
                  </a:cubicBezTo>
                  <a:cubicBezTo>
                    <a:pt x="666" y="946"/>
                    <a:pt x="747" y="923"/>
                    <a:pt x="820" y="875"/>
                  </a:cubicBezTo>
                  <a:cubicBezTo>
                    <a:pt x="1025" y="739"/>
                    <a:pt x="1093" y="397"/>
                    <a:pt x="956" y="193"/>
                  </a:cubicBezTo>
                  <a:cubicBezTo>
                    <a:pt x="877" y="74"/>
                    <a:pt x="729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5"/>
            <p:cNvSpPr/>
            <p:nvPr/>
          </p:nvSpPr>
          <p:spPr>
            <a:xfrm>
              <a:off x="1891457" y="1710321"/>
              <a:ext cx="41187" cy="32214"/>
            </a:xfrm>
            <a:custGeom>
              <a:avLst/>
              <a:gdLst/>
              <a:ahLst/>
              <a:cxnLst/>
              <a:rect l="l" t="t" r="r" b="b"/>
              <a:pathLst>
                <a:path w="1198" h="937" extrusionOk="0">
                  <a:moveTo>
                    <a:pt x="578" y="1"/>
                  </a:moveTo>
                  <a:cubicBezTo>
                    <a:pt x="471" y="1"/>
                    <a:pt x="365" y="34"/>
                    <a:pt x="273" y="96"/>
                  </a:cubicBezTo>
                  <a:cubicBezTo>
                    <a:pt x="68" y="232"/>
                    <a:pt x="0" y="505"/>
                    <a:pt x="205" y="710"/>
                  </a:cubicBezTo>
                  <a:cubicBezTo>
                    <a:pt x="305" y="870"/>
                    <a:pt x="440" y="936"/>
                    <a:pt x="572" y="936"/>
                  </a:cubicBezTo>
                  <a:cubicBezTo>
                    <a:pt x="892" y="936"/>
                    <a:pt x="1197" y="550"/>
                    <a:pt x="956" y="164"/>
                  </a:cubicBezTo>
                  <a:cubicBezTo>
                    <a:pt x="843" y="51"/>
                    <a:pt x="710" y="1"/>
                    <a:pt x="57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5"/>
            <p:cNvSpPr/>
            <p:nvPr/>
          </p:nvSpPr>
          <p:spPr>
            <a:xfrm>
              <a:off x="1879699" y="2928267"/>
              <a:ext cx="37577" cy="32386"/>
            </a:xfrm>
            <a:custGeom>
              <a:avLst/>
              <a:gdLst/>
              <a:ahLst/>
              <a:cxnLst/>
              <a:rect l="l" t="t" r="r" b="b"/>
              <a:pathLst>
                <a:path w="1093" h="942" extrusionOk="0">
                  <a:moveTo>
                    <a:pt x="492" y="0"/>
                  </a:moveTo>
                  <a:cubicBezTo>
                    <a:pt x="350" y="0"/>
                    <a:pt x="213" y="51"/>
                    <a:pt x="137" y="164"/>
                  </a:cubicBezTo>
                  <a:cubicBezTo>
                    <a:pt x="1" y="437"/>
                    <a:pt x="69" y="710"/>
                    <a:pt x="274" y="846"/>
                  </a:cubicBezTo>
                  <a:cubicBezTo>
                    <a:pt x="366" y="907"/>
                    <a:pt x="472" y="941"/>
                    <a:pt x="573" y="941"/>
                  </a:cubicBezTo>
                  <a:cubicBezTo>
                    <a:pt x="697" y="941"/>
                    <a:pt x="813" y="891"/>
                    <a:pt x="888" y="778"/>
                  </a:cubicBezTo>
                  <a:cubicBezTo>
                    <a:pt x="1093" y="505"/>
                    <a:pt x="1025" y="232"/>
                    <a:pt x="820" y="95"/>
                  </a:cubicBezTo>
                  <a:cubicBezTo>
                    <a:pt x="728" y="34"/>
                    <a:pt x="608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5"/>
            <p:cNvSpPr/>
            <p:nvPr/>
          </p:nvSpPr>
          <p:spPr>
            <a:xfrm>
              <a:off x="2778496" y="1718676"/>
              <a:ext cx="34689" cy="32558"/>
            </a:xfrm>
            <a:custGeom>
              <a:avLst/>
              <a:gdLst/>
              <a:ahLst/>
              <a:cxnLst/>
              <a:rect l="l" t="t" r="r" b="b"/>
              <a:pathLst>
                <a:path w="1009" h="947" extrusionOk="0">
                  <a:moveTo>
                    <a:pt x="483" y="1"/>
                  </a:moveTo>
                  <a:cubicBezTo>
                    <a:pt x="348" y="1"/>
                    <a:pt x="217" y="61"/>
                    <a:pt x="137" y="194"/>
                  </a:cubicBezTo>
                  <a:cubicBezTo>
                    <a:pt x="0" y="399"/>
                    <a:pt x="0" y="672"/>
                    <a:pt x="205" y="877"/>
                  </a:cubicBezTo>
                  <a:cubicBezTo>
                    <a:pt x="285" y="924"/>
                    <a:pt x="372" y="946"/>
                    <a:pt x="458" y="946"/>
                  </a:cubicBezTo>
                  <a:cubicBezTo>
                    <a:pt x="740" y="946"/>
                    <a:pt x="1008" y="713"/>
                    <a:pt x="956" y="399"/>
                  </a:cubicBezTo>
                  <a:cubicBezTo>
                    <a:pt x="914" y="149"/>
                    <a:pt x="695" y="1"/>
                    <a:pt x="48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5"/>
            <p:cNvSpPr/>
            <p:nvPr/>
          </p:nvSpPr>
          <p:spPr>
            <a:xfrm>
              <a:off x="1614526" y="2086095"/>
              <a:ext cx="35239" cy="31767"/>
            </a:xfrm>
            <a:custGeom>
              <a:avLst/>
              <a:gdLst/>
              <a:ahLst/>
              <a:cxnLst/>
              <a:rect l="l" t="t" r="r" b="b"/>
              <a:pathLst>
                <a:path w="1025" h="924" extrusionOk="0">
                  <a:moveTo>
                    <a:pt x="539" y="1"/>
                  </a:moveTo>
                  <a:cubicBezTo>
                    <a:pt x="320" y="1"/>
                    <a:pt x="125" y="123"/>
                    <a:pt x="69" y="292"/>
                  </a:cubicBezTo>
                  <a:cubicBezTo>
                    <a:pt x="1" y="565"/>
                    <a:pt x="137" y="838"/>
                    <a:pt x="410" y="906"/>
                  </a:cubicBezTo>
                  <a:cubicBezTo>
                    <a:pt x="445" y="918"/>
                    <a:pt x="483" y="923"/>
                    <a:pt x="520" y="923"/>
                  </a:cubicBezTo>
                  <a:cubicBezTo>
                    <a:pt x="703" y="923"/>
                    <a:pt x="900" y="791"/>
                    <a:pt x="956" y="565"/>
                  </a:cubicBezTo>
                  <a:cubicBezTo>
                    <a:pt x="1025" y="360"/>
                    <a:pt x="888" y="87"/>
                    <a:pt x="683" y="19"/>
                  </a:cubicBezTo>
                  <a:cubicBezTo>
                    <a:pt x="635" y="7"/>
                    <a:pt x="587" y="1"/>
                    <a:pt x="5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5"/>
            <p:cNvSpPr/>
            <p:nvPr/>
          </p:nvSpPr>
          <p:spPr>
            <a:xfrm>
              <a:off x="3043668" y="2562499"/>
              <a:ext cx="35240" cy="31733"/>
            </a:xfrm>
            <a:custGeom>
              <a:avLst/>
              <a:gdLst/>
              <a:ahLst/>
              <a:cxnLst/>
              <a:rect l="l" t="t" r="r" b="b"/>
              <a:pathLst>
                <a:path w="1025" h="923" extrusionOk="0">
                  <a:moveTo>
                    <a:pt x="539" y="0"/>
                  </a:moveTo>
                  <a:cubicBezTo>
                    <a:pt x="320" y="0"/>
                    <a:pt x="125" y="122"/>
                    <a:pt x="69" y="291"/>
                  </a:cubicBezTo>
                  <a:cubicBezTo>
                    <a:pt x="0" y="564"/>
                    <a:pt x="137" y="837"/>
                    <a:pt x="342" y="905"/>
                  </a:cubicBezTo>
                  <a:cubicBezTo>
                    <a:pt x="389" y="917"/>
                    <a:pt x="435" y="923"/>
                    <a:pt x="481" y="923"/>
                  </a:cubicBezTo>
                  <a:cubicBezTo>
                    <a:pt x="702" y="923"/>
                    <a:pt x="899" y="790"/>
                    <a:pt x="956" y="564"/>
                  </a:cubicBezTo>
                  <a:cubicBezTo>
                    <a:pt x="1024" y="359"/>
                    <a:pt x="888" y="86"/>
                    <a:pt x="683" y="18"/>
                  </a:cubicBezTo>
                  <a:cubicBezTo>
                    <a:pt x="635" y="6"/>
                    <a:pt x="586" y="0"/>
                    <a:pt x="53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5"/>
            <p:cNvSpPr/>
            <p:nvPr/>
          </p:nvSpPr>
          <p:spPr>
            <a:xfrm>
              <a:off x="2534432" y="1729127"/>
              <a:ext cx="30529" cy="27366"/>
            </a:xfrm>
            <a:custGeom>
              <a:avLst/>
              <a:gdLst/>
              <a:ahLst/>
              <a:cxnLst/>
              <a:rect l="l" t="t" r="r" b="b"/>
              <a:pathLst>
                <a:path w="888" h="796" extrusionOk="0">
                  <a:moveTo>
                    <a:pt x="453" y="1"/>
                  </a:moveTo>
                  <a:cubicBezTo>
                    <a:pt x="286" y="1"/>
                    <a:pt x="120" y="78"/>
                    <a:pt x="69" y="231"/>
                  </a:cubicBezTo>
                  <a:cubicBezTo>
                    <a:pt x="1" y="436"/>
                    <a:pt x="137" y="709"/>
                    <a:pt x="342" y="777"/>
                  </a:cubicBezTo>
                  <a:cubicBezTo>
                    <a:pt x="378" y="789"/>
                    <a:pt x="414" y="795"/>
                    <a:pt x="450" y="795"/>
                  </a:cubicBezTo>
                  <a:cubicBezTo>
                    <a:pt x="615" y="795"/>
                    <a:pt x="764" y="673"/>
                    <a:pt x="820" y="504"/>
                  </a:cubicBezTo>
                  <a:cubicBezTo>
                    <a:pt x="888" y="300"/>
                    <a:pt x="820" y="95"/>
                    <a:pt x="615" y="26"/>
                  </a:cubicBezTo>
                  <a:cubicBezTo>
                    <a:pt x="564" y="9"/>
                    <a:pt x="508" y="1"/>
                    <a:pt x="4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5"/>
            <p:cNvSpPr/>
            <p:nvPr/>
          </p:nvSpPr>
          <p:spPr>
            <a:xfrm>
              <a:off x="2132392" y="2923729"/>
              <a:ext cx="26610" cy="22931"/>
            </a:xfrm>
            <a:custGeom>
              <a:avLst/>
              <a:gdLst/>
              <a:ahLst/>
              <a:cxnLst/>
              <a:rect l="l" t="t" r="r" b="b"/>
              <a:pathLst>
                <a:path w="774" h="667" extrusionOk="0">
                  <a:moveTo>
                    <a:pt x="316" y="0"/>
                  </a:moveTo>
                  <a:cubicBezTo>
                    <a:pt x="1" y="0"/>
                    <a:pt x="308" y="667"/>
                    <a:pt x="545" y="667"/>
                  </a:cubicBezTo>
                  <a:cubicBezTo>
                    <a:pt x="607" y="667"/>
                    <a:pt x="665" y="620"/>
                    <a:pt x="705" y="500"/>
                  </a:cubicBezTo>
                  <a:cubicBezTo>
                    <a:pt x="773" y="296"/>
                    <a:pt x="637" y="91"/>
                    <a:pt x="432" y="22"/>
                  </a:cubicBezTo>
                  <a:cubicBezTo>
                    <a:pt x="386" y="7"/>
                    <a:pt x="348" y="0"/>
                    <a:pt x="31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5"/>
            <p:cNvSpPr/>
            <p:nvPr/>
          </p:nvSpPr>
          <p:spPr>
            <a:xfrm>
              <a:off x="2961707" y="2340438"/>
              <a:ext cx="30358" cy="20869"/>
            </a:xfrm>
            <a:custGeom>
              <a:avLst/>
              <a:gdLst/>
              <a:ahLst/>
              <a:cxnLst/>
              <a:rect l="l" t="t" r="r" b="b"/>
              <a:pathLst>
                <a:path w="883" h="607" extrusionOk="0">
                  <a:moveTo>
                    <a:pt x="752" y="1"/>
                  </a:moveTo>
                  <a:cubicBezTo>
                    <a:pt x="497" y="1"/>
                    <a:pt x="1" y="607"/>
                    <a:pt x="473" y="607"/>
                  </a:cubicBezTo>
                  <a:cubicBezTo>
                    <a:pt x="678" y="607"/>
                    <a:pt x="883" y="402"/>
                    <a:pt x="883" y="197"/>
                  </a:cubicBezTo>
                  <a:cubicBezTo>
                    <a:pt x="883" y="55"/>
                    <a:pt x="828" y="1"/>
                    <a:pt x="7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5"/>
            <p:cNvSpPr/>
            <p:nvPr/>
          </p:nvSpPr>
          <p:spPr>
            <a:xfrm>
              <a:off x="1701370" y="2316235"/>
              <a:ext cx="28192" cy="26301"/>
            </a:xfrm>
            <a:custGeom>
              <a:avLst/>
              <a:gdLst/>
              <a:ahLst/>
              <a:cxnLst/>
              <a:rect l="l" t="t" r="r" b="b"/>
              <a:pathLst>
                <a:path w="820" h="765" extrusionOk="0">
                  <a:moveTo>
                    <a:pt x="492" y="0"/>
                  </a:moveTo>
                  <a:cubicBezTo>
                    <a:pt x="465" y="0"/>
                    <a:pt x="437" y="5"/>
                    <a:pt x="410" y="14"/>
                  </a:cubicBezTo>
                  <a:cubicBezTo>
                    <a:pt x="205" y="14"/>
                    <a:pt x="0" y="150"/>
                    <a:pt x="0" y="355"/>
                  </a:cubicBezTo>
                  <a:cubicBezTo>
                    <a:pt x="0" y="560"/>
                    <a:pt x="205" y="765"/>
                    <a:pt x="410" y="765"/>
                  </a:cubicBezTo>
                  <a:cubicBezTo>
                    <a:pt x="615" y="765"/>
                    <a:pt x="819" y="560"/>
                    <a:pt x="819" y="355"/>
                  </a:cubicBezTo>
                  <a:cubicBezTo>
                    <a:pt x="819" y="178"/>
                    <a:pt x="666" y="0"/>
                    <a:pt x="4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5"/>
            <p:cNvSpPr/>
            <p:nvPr/>
          </p:nvSpPr>
          <p:spPr>
            <a:xfrm>
              <a:off x="2517998" y="2928611"/>
              <a:ext cx="36030" cy="27298"/>
            </a:xfrm>
            <a:custGeom>
              <a:avLst/>
              <a:gdLst/>
              <a:ahLst/>
              <a:cxnLst/>
              <a:rect l="l" t="t" r="r" b="b"/>
              <a:pathLst>
                <a:path w="1048" h="794" extrusionOk="0">
                  <a:moveTo>
                    <a:pt x="456" y="0"/>
                  </a:moveTo>
                  <a:cubicBezTo>
                    <a:pt x="420" y="0"/>
                    <a:pt x="382" y="6"/>
                    <a:pt x="342" y="17"/>
                  </a:cubicBezTo>
                  <a:cubicBezTo>
                    <a:pt x="137" y="85"/>
                    <a:pt x="1" y="358"/>
                    <a:pt x="69" y="563"/>
                  </a:cubicBezTo>
                  <a:cubicBezTo>
                    <a:pt x="120" y="717"/>
                    <a:pt x="248" y="793"/>
                    <a:pt x="395" y="793"/>
                  </a:cubicBezTo>
                  <a:cubicBezTo>
                    <a:pt x="444" y="793"/>
                    <a:pt x="496" y="785"/>
                    <a:pt x="547" y="768"/>
                  </a:cubicBezTo>
                  <a:cubicBezTo>
                    <a:pt x="1048" y="643"/>
                    <a:pt x="859" y="0"/>
                    <a:pt x="45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5"/>
            <p:cNvSpPr/>
            <p:nvPr/>
          </p:nvSpPr>
          <p:spPr>
            <a:xfrm>
              <a:off x="2145010" y="1732600"/>
              <a:ext cx="33108" cy="17121"/>
            </a:xfrm>
            <a:custGeom>
              <a:avLst/>
              <a:gdLst/>
              <a:ahLst/>
              <a:cxnLst/>
              <a:rect l="l" t="t" r="r" b="b"/>
              <a:pathLst>
                <a:path w="963" h="498" extrusionOk="0">
                  <a:moveTo>
                    <a:pt x="214" y="1"/>
                  </a:moveTo>
                  <a:cubicBezTo>
                    <a:pt x="86" y="1"/>
                    <a:pt x="0" y="72"/>
                    <a:pt x="65" y="267"/>
                  </a:cubicBezTo>
                  <a:cubicBezTo>
                    <a:pt x="116" y="420"/>
                    <a:pt x="244" y="497"/>
                    <a:pt x="392" y="497"/>
                  </a:cubicBezTo>
                  <a:cubicBezTo>
                    <a:pt x="441" y="497"/>
                    <a:pt x="492" y="489"/>
                    <a:pt x="543" y="472"/>
                  </a:cubicBezTo>
                  <a:cubicBezTo>
                    <a:pt x="963" y="332"/>
                    <a:pt x="491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5"/>
            <p:cNvSpPr/>
            <p:nvPr/>
          </p:nvSpPr>
          <p:spPr>
            <a:xfrm>
              <a:off x="1816337" y="2689601"/>
              <a:ext cx="30564" cy="27470"/>
            </a:xfrm>
            <a:custGeom>
              <a:avLst/>
              <a:gdLst/>
              <a:ahLst/>
              <a:cxnLst/>
              <a:rect l="l" t="t" r="r" b="b"/>
              <a:pathLst>
                <a:path w="889" h="799" extrusionOk="0">
                  <a:moveTo>
                    <a:pt x="407" y="1"/>
                  </a:moveTo>
                  <a:cubicBezTo>
                    <a:pt x="330" y="1"/>
                    <a:pt x="258" y="23"/>
                    <a:pt x="206" y="75"/>
                  </a:cubicBezTo>
                  <a:cubicBezTo>
                    <a:pt x="1" y="212"/>
                    <a:pt x="1" y="485"/>
                    <a:pt x="137" y="621"/>
                  </a:cubicBezTo>
                  <a:cubicBezTo>
                    <a:pt x="181" y="751"/>
                    <a:pt x="306" y="798"/>
                    <a:pt x="445" y="798"/>
                  </a:cubicBezTo>
                  <a:cubicBezTo>
                    <a:pt x="524" y="798"/>
                    <a:pt x="609" y="783"/>
                    <a:pt x="683" y="758"/>
                  </a:cubicBezTo>
                  <a:cubicBezTo>
                    <a:pt x="820" y="621"/>
                    <a:pt x="888" y="348"/>
                    <a:pt x="752" y="143"/>
                  </a:cubicBezTo>
                  <a:cubicBezTo>
                    <a:pt x="667" y="59"/>
                    <a:pt x="531" y="1"/>
                    <a:pt x="40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5"/>
            <p:cNvSpPr/>
            <p:nvPr/>
          </p:nvSpPr>
          <p:spPr>
            <a:xfrm>
              <a:off x="2848906" y="1962258"/>
              <a:ext cx="30529" cy="28363"/>
            </a:xfrm>
            <a:custGeom>
              <a:avLst/>
              <a:gdLst/>
              <a:ahLst/>
              <a:cxnLst/>
              <a:rect l="l" t="t" r="r" b="b"/>
              <a:pathLst>
                <a:path w="888" h="825" extrusionOk="0">
                  <a:moveTo>
                    <a:pt x="389" y="0"/>
                  </a:moveTo>
                  <a:cubicBezTo>
                    <a:pt x="319" y="0"/>
                    <a:pt x="253" y="23"/>
                    <a:pt x="205" y="71"/>
                  </a:cubicBezTo>
                  <a:cubicBezTo>
                    <a:pt x="0" y="208"/>
                    <a:pt x="0" y="481"/>
                    <a:pt x="68" y="617"/>
                  </a:cubicBezTo>
                  <a:cubicBezTo>
                    <a:pt x="156" y="750"/>
                    <a:pt x="302" y="825"/>
                    <a:pt x="430" y="825"/>
                  </a:cubicBezTo>
                  <a:cubicBezTo>
                    <a:pt x="501" y="825"/>
                    <a:pt x="566" y="802"/>
                    <a:pt x="614" y="754"/>
                  </a:cubicBezTo>
                  <a:cubicBezTo>
                    <a:pt x="819" y="617"/>
                    <a:pt x="887" y="344"/>
                    <a:pt x="751" y="208"/>
                  </a:cubicBezTo>
                  <a:cubicBezTo>
                    <a:pt x="663" y="76"/>
                    <a:pt x="518" y="0"/>
                    <a:pt x="38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5"/>
            <p:cNvSpPr/>
            <p:nvPr/>
          </p:nvSpPr>
          <p:spPr>
            <a:xfrm>
              <a:off x="1826857" y="1949675"/>
              <a:ext cx="34242" cy="15333"/>
            </a:xfrm>
            <a:custGeom>
              <a:avLst/>
              <a:gdLst/>
              <a:ahLst/>
              <a:cxnLst/>
              <a:rect l="l" t="t" r="r" b="b"/>
              <a:pathLst>
                <a:path w="996" h="446" extrusionOk="0">
                  <a:moveTo>
                    <a:pt x="449" y="1"/>
                  </a:moveTo>
                  <a:cubicBezTo>
                    <a:pt x="344" y="1"/>
                    <a:pt x="248" y="51"/>
                    <a:pt x="173" y="164"/>
                  </a:cubicBezTo>
                  <a:cubicBezTo>
                    <a:pt x="0" y="365"/>
                    <a:pt x="154" y="445"/>
                    <a:pt x="355" y="445"/>
                  </a:cubicBezTo>
                  <a:cubicBezTo>
                    <a:pt x="631" y="445"/>
                    <a:pt x="995" y="294"/>
                    <a:pt x="719" y="96"/>
                  </a:cubicBezTo>
                  <a:cubicBezTo>
                    <a:pt x="627" y="35"/>
                    <a:pt x="535" y="1"/>
                    <a:pt x="44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5"/>
            <p:cNvSpPr/>
            <p:nvPr/>
          </p:nvSpPr>
          <p:spPr>
            <a:xfrm>
              <a:off x="2832816" y="2703044"/>
              <a:ext cx="39193" cy="27573"/>
            </a:xfrm>
            <a:custGeom>
              <a:avLst/>
              <a:gdLst/>
              <a:ahLst/>
              <a:cxnLst/>
              <a:rect l="l" t="t" r="r" b="b"/>
              <a:pathLst>
                <a:path w="1140" h="802" extrusionOk="0">
                  <a:moveTo>
                    <a:pt x="572" y="0"/>
                  </a:moveTo>
                  <a:cubicBezTo>
                    <a:pt x="249" y="0"/>
                    <a:pt x="1" y="487"/>
                    <a:pt x="332" y="708"/>
                  </a:cubicBezTo>
                  <a:cubicBezTo>
                    <a:pt x="424" y="774"/>
                    <a:pt x="513" y="801"/>
                    <a:pt x="595" y="801"/>
                  </a:cubicBezTo>
                  <a:cubicBezTo>
                    <a:pt x="937" y="801"/>
                    <a:pt x="1140" y="314"/>
                    <a:pt x="809" y="94"/>
                  </a:cubicBezTo>
                  <a:cubicBezTo>
                    <a:pt x="730" y="28"/>
                    <a:pt x="649" y="0"/>
                    <a:pt x="57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4" name="Google Shape;3994;p15"/>
          <p:cNvGrpSpPr/>
          <p:nvPr/>
        </p:nvGrpSpPr>
        <p:grpSpPr>
          <a:xfrm>
            <a:off x="325095" y="3026199"/>
            <a:ext cx="1347292" cy="1389000"/>
            <a:chOff x="1100614" y="2563083"/>
            <a:chExt cx="1743616" cy="1797593"/>
          </a:xfrm>
        </p:grpSpPr>
        <p:sp>
          <p:nvSpPr>
            <p:cNvPr id="3995" name="Google Shape;3995;p15"/>
            <p:cNvSpPr/>
            <p:nvPr/>
          </p:nvSpPr>
          <p:spPr>
            <a:xfrm>
              <a:off x="1659117" y="3593280"/>
              <a:ext cx="140855" cy="98602"/>
            </a:xfrm>
            <a:custGeom>
              <a:avLst/>
              <a:gdLst/>
              <a:ahLst/>
              <a:cxnLst/>
              <a:rect l="l" t="t" r="r" b="b"/>
              <a:pathLst>
                <a:path w="4097" h="2868" extrusionOk="0">
                  <a:moveTo>
                    <a:pt x="4096" y="69"/>
                  </a:moveTo>
                  <a:lnTo>
                    <a:pt x="4096" y="69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4096" y="1"/>
                  </a:lnTo>
                  <a:lnTo>
                    <a:pt x="1" y="2799"/>
                  </a:lnTo>
                  <a:cubicBezTo>
                    <a:pt x="69" y="2799"/>
                    <a:pt x="69" y="2868"/>
                    <a:pt x="137" y="28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5"/>
            <p:cNvSpPr/>
            <p:nvPr/>
          </p:nvSpPr>
          <p:spPr>
            <a:xfrm>
              <a:off x="1609851" y="3546351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3481" y="69"/>
                  </a:moveTo>
                  <a:lnTo>
                    <a:pt x="3481" y="69"/>
                  </a:lnTo>
                  <a:lnTo>
                    <a:pt x="3481" y="1"/>
                  </a:lnTo>
                  <a:lnTo>
                    <a:pt x="3481" y="1"/>
                  </a:lnTo>
                  <a:lnTo>
                    <a:pt x="0" y="1093"/>
                  </a:lnTo>
                  <a:lnTo>
                    <a:pt x="0" y="122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5"/>
            <p:cNvSpPr/>
            <p:nvPr/>
          </p:nvSpPr>
          <p:spPr>
            <a:xfrm>
              <a:off x="1745961" y="3675414"/>
              <a:ext cx="77458" cy="103312"/>
            </a:xfrm>
            <a:custGeom>
              <a:avLst/>
              <a:gdLst/>
              <a:ahLst/>
              <a:cxnLst/>
              <a:rect l="l" t="t" r="r" b="b"/>
              <a:pathLst>
                <a:path w="2253" h="3005" extrusionOk="0">
                  <a:moveTo>
                    <a:pt x="2184" y="69"/>
                  </a:moveTo>
                  <a:lnTo>
                    <a:pt x="2253" y="69"/>
                  </a:lnTo>
                  <a:lnTo>
                    <a:pt x="2253" y="1"/>
                  </a:lnTo>
                  <a:lnTo>
                    <a:pt x="2253" y="1"/>
                  </a:lnTo>
                  <a:lnTo>
                    <a:pt x="2253" y="1"/>
                  </a:lnTo>
                  <a:cubicBezTo>
                    <a:pt x="2184" y="1"/>
                    <a:pt x="2184" y="1"/>
                    <a:pt x="2184" y="1"/>
                  </a:cubicBezTo>
                  <a:lnTo>
                    <a:pt x="2184" y="1"/>
                  </a:lnTo>
                  <a:lnTo>
                    <a:pt x="0" y="2936"/>
                  </a:lnTo>
                  <a:lnTo>
                    <a:pt x="68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15"/>
            <p:cNvSpPr/>
            <p:nvPr/>
          </p:nvSpPr>
          <p:spPr>
            <a:xfrm>
              <a:off x="1846866" y="3673076"/>
              <a:ext cx="58687" cy="159626"/>
            </a:xfrm>
            <a:custGeom>
              <a:avLst/>
              <a:gdLst/>
              <a:ahLst/>
              <a:cxnLst/>
              <a:rect l="l" t="t" r="r" b="b"/>
              <a:pathLst>
                <a:path w="1707" h="4643" extrusionOk="0">
                  <a:moveTo>
                    <a:pt x="1707" y="1"/>
                  </a:moveTo>
                  <a:lnTo>
                    <a:pt x="1707" y="1"/>
                  </a:lnTo>
                  <a:lnTo>
                    <a:pt x="1707" y="1"/>
                  </a:lnTo>
                  <a:lnTo>
                    <a:pt x="1707" y="1"/>
                  </a:lnTo>
                  <a:lnTo>
                    <a:pt x="0" y="4574"/>
                  </a:lnTo>
                  <a:lnTo>
                    <a:pt x="137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15"/>
            <p:cNvSpPr/>
            <p:nvPr/>
          </p:nvSpPr>
          <p:spPr>
            <a:xfrm>
              <a:off x="1745961" y="3161501"/>
              <a:ext cx="77458" cy="103278"/>
            </a:xfrm>
            <a:custGeom>
              <a:avLst/>
              <a:gdLst/>
              <a:ahLst/>
              <a:cxnLst/>
              <a:rect l="l" t="t" r="r" b="b"/>
              <a:pathLst>
                <a:path w="2253" h="3004" extrusionOk="0">
                  <a:moveTo>
                    <a:pt x="2253" y="3004"/>
                  </a:move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2253" y="3004"/>
                  </a:lnTo>
                  <a:lnTo>
                    <a:pt x="137" y="0"/>
                  </a:lnTo>
                  <a:lnTo>
                    <a:pt x="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5"/>
            <p:cNvSpPr/>
            <p:nvPr/>
          </p:nvSpPr>
          <p:spPr>
            <a:xfrm>
              <a:off x="1591079" y="3464217"/>
              <a:ext cx="171316" cy="4744"/>
            </a:xfrm>
            <a:custGeom>
              <a:avLst/>
              <a:gdLst/>
              <a:ahLst/>
              <a:cxnLst/>
              <a:rect l="l" t="t" r="r" b="b"/>
              <a:pathLst>
                <a:path w="4983" h="138" extrusionOk="0">
                  <a:moveTo>
                    <a:pt x="4983" y="137"/>
                  </a:moveTo>
                  <a:lnTo>
                    <a:pt x="4983" y="137"/>
                  </a:lnTo>
                  <a:lnTo>
                    <a:pt x="4983" y="137"/>
                  </a:lnTo>
                  <a:lnTo>
                    <a:pt x="4983" y="69"/>
                  </a:lnTo>
                  <a:lnTo>
                    <a:pt x="4983" y="69"/>
                  </a:lnTo>
                  <a:lnTo>
                    <a:pt x="0" y="1"/>
                  </a:lnTo>
                  <a:cubicBezTo>
                    <a:pt x="0" y="1"/>
                    <a:pt x="0" y="69"/>
                    <a:pt x="0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5"/>
            <p:cNvSpPr/>
            <p:nvPr/>
          </p:nvSpPr>
          <p:spPr>
            <a:xfrm>
              <a:off x="1973591" y="3088753"/>
              <a:ext cx="7048" cy="126759"/>
            </a:xfrm>
            <a:custGeom>
              <a:avLst/>
              <a:gdLst/>
              <a:ahLst/>
              <a:cxnLst/>
              <a:rect l="l" t="t" r="r" b="b"/>
              <a:pathLst>
                <a:path w="205" h="3687" extrusionOk="0">
                  <a:moveTo>
                    <a:pt x="0" y="3686"/>
                  </a:moveTo>
                  <a:lnTo>
                    <a:pt x="137" y="3686"/>
                  </a:lnTo>
                  <a:lnTo>
                    <a:pt x="205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5"/>
            <p:cNvSpPr/>
            <p:nvPr/>
          </p:nvSpPr>
          <p:spPr>
            <a:xfrm>
              <a:off x="1666165" y="3241297"/>
              <a:ext cx="138483" cy="103278"/>
            </a:xfrm>
            <a:custGeom>
              <a:avLst/>
              <a:gdLst/>
              <a:ahLst/>
              <a:cxnLst/>
              <a:rect l="l" t="t" r="r" b="b"/>
              <a:pathLst>
                <a:path w="4028" h="3004" extrusionOk="0">
                  <a:moveTo>
                    <a:pt x="3959" y="3004"/>
                  </a:moveTo>
                  <a:lnTo>
                    <a:pt x="3959" y="3004"/>
                  </a:lnTo>
                  <a:lnTo>
                    <a:pt x="4028" y="2935"/>
                  </a:lnTo>
                  <a:lnTo>
                    <a:pt x="4028" y="2935"/>
                  </a:lnTo>
                  <a:lnTo>
                    <a:pt x="69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5"/>
            <p:cNvSpPr/>
            <p:nvPr/>
          </p:nvSpPr>
          <p:spPr>
            <a:xfrm>
              <a:off x="2144872" y="3595652"/>
              <a:ext cx="138517" cy="105615"/>
            </a:xfrm>
            <a:custGeom>
              <a:avLst/>
              <a:gdLst/>
              <a:ahLst/>
              <a:cxnLst/>
              <a:rect l="l" t="t" r="r" b="b"/>
              <a:pathLst>
                <a:path w="4029" h="3072" extrusionOk="0">
                  <a:moveTo>
                    <a:pt x="1" y="0"/>
                  </a:moveTo>
                  <a:lnTo>
                    <a:pt x="1" y="0"/>
                  </a:lnTo>
                  <a:lnTo>
                    <a:pt x="1" y="68"/>
                  </a:lnTo>
                  <a:lnTo>
                    <a:pt x="1" y="68"/>
                  </a:lnTo>
                  <a:lnTo>
                    <a:pt x="3892" y="3072"/>
                  </a:lnTo>
                  <a:lnTo>
                    <a:pt x="4028" y="293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5"/>
            <p:cNvSpPr/>
            <p:nvPr/>
          </p:nvSpPr>
          <p:spPr>
            <a:xfrm>
              <a:off x="1966543" y="3727052"/>
              <a:ext cx="7082" cy="126759"/>
            </a:xfrm>
            <a:custGeom>
              <a:avLst/>
              <a:gdLst/>
              <a:ahLst/>
              <a:cxnLst/>
              <a:rect l="l" t="t" r="r" b="b"/>
              <a:pathLst>
                <a:path w="206" h="3687" extrusionOk="0">
                  <a:moveTo>
                    <a:pt x="205" y="0"/>
                  </a:moveTo>
                  <a:lnTo>
                    <a:pt x="69" y="0"/>
                  </a:lnTo>
                  <a:lnTo>
                    <a:pt x="0" y="3686"/>
                  </a:lnTo>
                  <a:lnTo>
                    <a:pt x="137" y="368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5"/>
            <p:cNvSpPr/>
            <p:nvPr/>
          </p:nvSpPr>
          <p:spPr>
            <a:xfrm>
              <a:off x="2217620" y="3353926"/>
              <a:ext cx="119711" cy="42287"/>
            </a:xfrm>
            <a:custGeom>
              <a:avLst/>
              <a:gdLst/>
              <a:ahLst/>
              <a:cxnLst/>
              <a:rect l="l" t="t" r="r" b="b"/>
              <a:pathLst>
                <a:path w="3482" h="1230" extrusionOk="0">
                  <a:moveTo>
                    <a:pt x="1" y="1093"/>
                  </a:moveTo>
                  <a:lnTo>
                    <a:pt x="1" y="1093"/>
                  </a:lnTo>
                  <a:lnTo>
                    <a:pt x="1" y="1229"/>
                  </a:lnTo>
                  <a:lnTo>
                    <a:pt x="3482" y="205"/>
                  </a:lnTo>
                  <a:lnTo>
                    <a:pt x="348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5"/>
            <p:cNvSpPr/>
            <p:nvPr/>
          </p:nvSpPr>
          <p:spPr>
            <a:xfrm>
              <a:off x="2184787" y="3471265"/>
              <a:ext cx="171350" cy="7082"/>
            </a:xfrm>
            <a:custGeom>
              <a:avLst/>
              <a:gdLst/>
              <a:ahLst/>
              <a:cxnLst/>
              <a:rect l="l" t="t" r="r" b="b"/>
              <a:pathLst>
                <a:path w="4984" h="206" extrusionOk="0">
                  <a:moveTo>
                    <a:pt x="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4983" y="205"/>
                  </a:lnTo>
                  <a:lnTo>
                    <a:pt x="498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5"/>
            <p:cNvSpPr/>
            <p:nvPr/>
          </p:nvSpPr>
          <p:spPr>
            <a:xfrm>
              <a:off x="2121425" y="3677786"/>
              <a:ext cx="75120" cy="105615"/>
            </a:xfrm>
            <a:custGeom>
              <a:avLst/>
              <a:gdLst/>
              <a:ahLst/>
              <a:cxnLst/>
              <a:rect l="l" t="t" r="r" b="b"/>
              <a:pathLst>
                <a:path w="2185" h="3072" extrusionOk="0">
                  <a:moveTo>
                    <a:pt x="69" y="0"/>
                  </a:moveTo>
                  <a:lnTo>
                    <a:pt x="69" y="0"/>
                  </a:lnTo>
                  <a:lnTo>
                    <a:pt x="69" y="0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2116" y="3072"/>
                  </a:lnTo>
                  <a:lnTo>
                    <a:pt x="2185" y="300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5"/>
            <p:cNvSpPr/>
            <p:nvPr/>
          </p:nvSpPr>
          <p:spPr>
            <a:xfrm>
              <a:off x="2034581" y="3673076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69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434" y="4710"/>
                  </a:lnTo>
                  <a:lnTo>
                    <a:pt x="1571" y="471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5"/>
            <p:cNvSpPr/>
            <p:nvPr/>
          </p:nvSpPr>
          <p:spPr>
            <a:xfrm>
              <a:off x="1487802" y="3105187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4984" y="3686"/>
                  </a:moveTo>
                  <a:lnTo>
                    <a:pt x="137" y="0"/>
                  </a:lnTo>
                  <a:lnTo>
                    <a:pt x="1" y="205"/>
                  </a:lnTo>
                  <a:lnTo>
                    <a:pt x="4915" y="382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5"/>
            <p:cNvSpPr/>
            <p:nvPr/>
          </p:nvSpPr>
          <p:spPr>
            <a:xfrm>
              <a:off x="1398654" y="3274130"/>
              <a:ext cx="201845" cy="72782"/>
            </a:xfrm>
            <a:custGeom>
              <a:avLst/>
              <a:gdLst/>
              <a:ahLst/>
              <a:cxnLst/>
              <a:rect l="l" t="t" r="r" b="b"/>
              <a:pathLst>
                <a:path w="5871" h="2117" extrusionOk="0">
                  <a:moveTo>
                    <a:pt x="5802" y="2117"/>
                  </a:moveTo>
                  <a:cubicBezTo>
                    <a:pt x="5802" y="2049"/>
                    <a:pt x="5802" y="2049"/>
                    <a:pt x="5870" y="1980"/>
                  </a:cubicBezTo>
                  <a:lnTo>
                    <a:pt x="68" y="1"/>
                  </a:lnTo>
                  <a:lnTo>
                    <a:pt x="0" y="206"/>
                  </a:lnTo>
                  <a:lnTo>
                    <a:pt x="0" y="206"/>
                  </a:lnTo>
                  <a:lnTo>
                    <a:pt x="5802" y="21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5"/>
            <p:cNvSpPr/>
            <p:nvPr/>
          </p:nvSpPr>
          <p:spPr>
            <a:xfrm>
              <a:off x="2471070" y="3842053"/>
              <a:ext cx="93892" cy="75120"/>
            </a:xfrm>
            <a:custGeom>
              <a:avLst/>
              <a:gdLst/>
              <a:ahLst/>
              <a:cxnLst/>
              <a:rect l="l" t="t" r="r" b="b"/>
              <a:pathLst>
                <a:path w="2731" h="2185" extrusionOk="0">
                  <a:moveTo>
                    <a:pt x="2594" y="2184"/>
                  </a:moveTo>
                  <a:lnTo>
                    <a:pt x="2594" y="2184"/>
                  </a:lnTo>
                  <a:lnTo>
                    <a:pt x="2731" y="1980"/>
                  </a:lnTo>
                  <a:lnTo>
                    <a:pt x="2731" y="1980"/>
                  </a:lnTo>
                  <a:lnTo>
                    <a:pt x="205" y="0"/>
                  </a:lnTo>
                  <a:cubicBezTo>
                    <a:pt x="137" y="68"/>
                    <a:pt x="69" y="205"/>
                    <a:pt x="1" y="273"/>
                  </a:cubicBezTo>
                  <a:lnTo>
                    <a:pt x="2594" y="218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5"/>
            <p:cNvSpPr/>
            <p:nvPr/>
          </p:nvSpPr>
          <p:spPr>
            <a:xfrm>
              <a:off x="1370497" y="3457169"/>
              <a:ext cx="208858" cy="9420"/>
            </a:xfrm>
            <a:custGeom>
              <a:avLst/>
              <a:gdLst/>
              <a:ahLst/>
              <a:cxnLst/>
              <a:rect l="l" t="t" r="r" b="b"/>
              <a:pathLst>
                <a:path w="6075" h="274" extrusionOk="0">
                  <a:moveTo>
                    <a:pt x="6075" y="137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6075" y="27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5"/>
            <p:cNvSpPr/>
            <p:nvPr/>
          </p:nvSpPr>
          <p:spPr>
            <a:xfrm>
              <a:off x="1236724" y="3454831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0" y="274"/>
                  </a:moveTo>
                  <a:lnTo>
                    <a:pt x="0" y="274"/>
                  </a:lnTo>
                  <a:lnTo>
                    <a:pt x="3208" y="274"/>
                  </a:lnTo>
                  <a:lnTo>
                    <a:pt x="3208" y="69"/>
                  </a:lnTo>
                  <a:lnTo>
                    <a:pt x="0" y="1"/>
                  </a:lnTo>
                  <a:lnTo>
                    <a:pt x="0" y="1"/>
                  </a:lnTo>
                  <a:cubicBezTo>
                    <a:pt x="0" y="69"/>
                    <a:pt x="0" y="137"/>
                    <a:pt x="0" y="205"/>
                  </a:cubicBezTo>
                  <a:lnTo>
                    <a:pt x="0" y="2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5"/>
            <p:cNvSpPr/>
            <p:nvPr/>
          </p:nvSpPr>
          <p:spPr>
            <a:xfrm>
              <a:off x="2041629" y="3109863"/>
              <a:ext cx="58721" cy="161964"/>
            </a:xfrm>
            <a:custGeom>
              <a:avLst/>
              <a:gdLst/>
              <a:ahLst/>
              <a:cxnLst/>
              <a:rect l="l" t="t" r="r" b="b"/>
              <a:pathLst>
                <a:path w="1708" h="4711" extrusionOk="0">
                  <a:moveTo>
                    <a:pt x="1" y="4642"/>
                  </a:moveTo>
                  <a:lnTo>
                    <a:pt x="69" y="4711"/>
                  </a:lnTo>
                  <a:lnTo>
                    <a:pt x="69" y="4711"/>
                  </a:lnTo>
                  <a:lnTo>
                    <a:pt x="1707" y="69"/>
                  </a:lnTo>
                  <a:lnTo>
                    <a:pt x="1571" y="1"/>
                  </a:lnTo>
                  <a:lnTo>
                    <a:pt x="1" y="4642"/>
                  </a:lnTo>
                  <a:lnTo>
                    <a:pt x="1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5"/>
            <p:cNvSpPr/>
            <p:nvPr/>
          </p:nvSpPr>
          <p:spPr>
            <a:xfrm>
              <a:off x="2288030" y="3705943"/>
              <a:ext cx="171350" cy="131435"/>
            </a:xfrm>
            <a:custGeom>
              <a:avLst/>
              <a:gdLst/>
              <a:ahLst/>
              <a:cxnLst/>
              <a:rect l="l" t="t" r="r" b="b"/>
              <a:pathLst>
                <a:path w="4984" h="3823" extrusionOk="0">
                  <a:moveTo>
                    <a:pt x="1" y="137"/>
                  </a:moveTo>
                  <a:lnTo>
                    <a:pt x="4847" y="3823"/>
                  </a:lnTo>
                  <a:lnTo>
                    <a:pt x="4983" y="3618"/>
                  </a:lnTo>
                  <a:lnTo>
                    <a:pt x="69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5"/>
            <p:cNvSpPr/>
            <p:nvPr/>
          </p:nvSpPr>
          <p:spPr>
            <a:xfrm>
              <a:off x="2346717" y="3595652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68" y="0"/>
                  </a:moveTo>
                  <a:lnTo>
                    <a:pt x="0" y="68"/>
                  </a:lnTo>
                  <a:lnTo>
                    <a:pt x="5802" y="2048"/>
                  </a:lnTo>
                  <a:cubicBezTo>
                    <a:pt x="5802" y="2048"/>
                    <a:pt x="5802" y="1911"/>
                    <a:pt x="5870" y="1843"/>
                  </a:cubicBezTo>
                  <a:lnTo>
                    <a:pt x="5870" y="1843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5"/>
            <p:cNvSpPr/>
            <p:nvPr/>
          </p:nvSpPr>
          <p:spPr>
            <a:xfrm>
              <a:off x="2569637" y="3199044"/>
              <a:ext cx="253484" cy="86878"/>
            </a:xfrm>
            <a:custGeom>
              <a:avLst/>
              <a:gdLst/>
              <a:ahLst/>
              <a:cxnLst/>
              <a:rect l="l" t="t" r="r" b="b"/>
              <a:pathLst>
                <a:path w="7373" h="2527" extrusionOk="0">
                  <a:moveTo>
                    <a:pt x="69" y="2526"/>
                  </a:moveTo>
                  <a:lnTo>
                    <a:pt x="7372" y="274"/>
                  </a:lnTo>
                  <a:lnTo>
                    <a:pt x="7372" y="274"/>
                  </a:lnTo>
                  <a:lnTo>
                    <a:pt x="7304" y="1"/>
                  </a:lnTo>
                  <a:lnTo>
                    <a:pt x="7304" y="1"/>
                  </a:lnTo>
                  <a:lnTo>
                    <a:pt x="0" y="2321"/>
                  </a:lnTo>
                  <a:cubicBezTo>
                    <a:pt x="0" y="2390"/>
                    <a:pt x="69" y="2458"/>
                    <a:pt x="69" y="252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5"/>
            <p:cNvSpPr/>
            <p:nvPr/>
          </p:nvSpPr>
          <p:spPr>
            <a:xfrm>
              <a:off x="1858590" y="3107525"/>
              <a:ext cx="54011" cy="161964"/>
            </a:xfrm>
            <a:custGeom>
              <a:avLst/>
              <a:gdLst/>
              <a:ahLst/>
              <a:cxnLst/>
              <a:rect l="l" t="t" r="r" b="b"/>
              <a:pathLst>
                <a:path w="1571" h="4711" extrusionOk="0">
                  <a:moveTo>
                    <a:pt x="1502" y="4710"/>
                  </a:moveTo>
                  <a:lnTo>
                    <a:pt x="1570" y="4710"/>
                  </a:lnTo>
                  <a:lnTo>
                    <a:pt x="137" y="1"/>
                  </a:lnTo>
                  <a:lnTo>
                    <a:pt x="1" y="1"/>
                  </a:lnTo>
                  <a:lnTo>
                    <a:pt x="1502" y="464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5"/>
            <p:cNvSpPr/>
            <p:nvPr/>
          </p:nvSpPr>
          <p:spPr>
            <a:xfrm>
              <a:off x="2144872" y="3248311"/>
              <a:ext cx="140855" cy="100974"/>
            </a:xfrm>
            <a:custGeom>
              <a:avLst/>
              <a:gdLst/>
              <a:ahLst/>
              <a:cxnLst/>
              <a:rect l="l" t="t" r="r" b="b"/>
              <a:pathLst>
                <a:path w="4097" h="2937" extrusionOk="0">
                  <a:moveTo>
                    <a:pt x="1" y="2868"/>
                  </a:moveTo>
                  <a:lnTo>
                    <a:pt x="1" y="2936"/>
                  </a:lnTo>
                  <a:lnTo>
                    <a:pt x="1" y="2936"/>
                  </a:lnTo>
                  <a:lnTo>
                    <a:pt x="4096" y="138"/>
                  </a:lnTo>
                  <a:lnTo>
                    <a:pt x="3960" y="1"/>
                  </a:lnTo>
                  <a:lnTo>
                    <a:pt x="1" y="2868"/>
                  </a:lnTo>
                  <a:lnTo>
                    <a:pt x="1" y="28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5"/>
            <p:cNvSpPr/>
            <p:nvPr/>
          </p:nvSpPr>
          <p:spPr>
            <a:xfrm>
              <a:off x="2123763" y="3161501"/>
              <a:ext cx="77493" cy="105650"/>
            </a:xfrm>
            <a:custGeom>
              <a:avLst/>
              <a:gdLst/>
              <a:ahLst/>
              <a:cxnLst/>
              <a:rect l="l" t="t" r="r" b="b"/>
              <a:pathLst>
                <a:path w="2254" h="3073" extrusionOk="0">
                  <a:moveTo>
                    <a:pt x="1" y="3004"/>
                  </a:moveTo>
                  <a:lnTo>
                    <a:pt x="69" y="3072"/>
                  </a:lnTo>
                  <a:lnTo>
                    <a:pt x="69" y="3072"/>
                  </a:lnTo>
                  <a:lnTo>
                    <a:pt x="2253" y="137"/>
                  </a:lnTo>
                  <a:lnTo>
                    <a:pt x="2185" y="0"/>
                  </a:lnTo>
                  <a:lnTo>
                    <a:pt x="1" y="3004"/>
                  </a:lnTo>
                  <a:lnTo>
                    <a:pt x="1" y="300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5"/>
            <p:cNvSpPr/>
            <p:nvPr/>
          </p:nvSpPr>
          <p:spPr>
            <a:xfrm>
              <a:off x="1609851" y="3346878"/>
              <a:ext cx="122049" cy="44625"/>
            </a:xfrm>
            <a:custGeom>
              <a:avLst/>
              <a:gdLst/>
              <a:ahLst/>
              <a:cxnLst/>
              <a:rect l="l" t="t" r="r" b="b"/>
              <a:pathLst>
                <a:path w="3550" h="1298" extrusionOk="0">
                  <a:moveTo>
                    <a:pt x="3550" y="1298"/>
                  </a:moveTo>
                  <a:lnTo>
                    <a:pt x="3550" y="1161"/>
                  </a:lnTo>
                  <a:lnTo>
                    <a:pt x="3550" y="1161"/>
                  </a:lnTo>
                  <a:lnTo>
                    <a:pt x="69" y="1"/>
                  </a:lnTo>
                  <a:cubicBezTo>
                    <a:pt x="69" y="69"/>
                    <a:pt x="0" y="69"/>
                    <a:pt x="0" y="137"/>
                  </a:cubicBezTo>
                  <a:lnTo>
                    <a:pt x="0" y="137"/>
                  </a:lnTo>
                  <a:lnTo>
                    <a:pt x="3481" y="129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5"/>
            <p:cNvSpPr/>
            <p:nvPr/>
          </p:nvSpPr>
          <p:spPr>
            <a:xfrm>
              <a:off x="1382221" y="3023053"/>
              <a:ext cx="91554" cy="75120"/>
            </a:xfrm>
            <a:custGeom>
              <a:avLst/>
              <a:gdLst/>
              <a:ahLst/>
              <a:cxnLst/>
              <a:rect l="l" t="t" r="r" b="b"/>
              <a:pathLst>
                <a:path w="2663" h="2185" extrusionOk="0">
                  <a:moveTo>
                    <a:pt x="137" y="69"/>
                  </a:moveTo>
                  <a:lnTo>
                    <a:pt x="0" y="273"/>
                  </a:lnTo>
                  <a:lnTo>
                    <a:pt x="0" y="273"/>
                  </a:lnTo>
                  <a:lnTo>
                    <a:pt x="2526" y="2185"/>
                  </a:lnTo>
                  <a:lnTo>
                    <a:pt x="2662" y="1980"/>
                  </a:lnTo>
                  <a:lnTo>
                    <a:pt x="13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5"/>
            <p:cNvSpPr/>
            <p:nvPr/>
          </p:nvSpPr>
          <p:spPr>
            <a:xfrm>
              <a:off x="2215282" y="3551061"/>
              <a:ext cx="119711" cy="44625"/>
            </a:xfrm>
            <a:custGeom>
              <a:avLst/>
              <a:gdLst/>
              <a:ahLst/>
              <a:cxnLst/>
              <a:rect l="l" t="t" r="r" b="b"/>
              <a:pathLst>
                <a:path w="3482" h="1298" extrusionOk="0">
                  <a:moveTo>
                    <a:pt x="1" y="0"/>
                  </a:moveTo>
                  <a:lnTo>
                    <a:pt x="1" y="68"/>
                  </a:lnTo>
                  <a:lnTo>
                    <a:pt x="1" y="68"/>
                  </a:lnTo>
                  <a:lnTo>
                    <a:pt x="3482" y="1297"/>
                  </a:lnTo>
                  <a:lnTo>
                    <a:pt x="3482" y="1161"/>
                  </a:lnTo>
                  <a:lnTo>
                    <a:pt x="3482" y="1161"/>
                  </a:ln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5"/>
            <p:cNvSpPr/>
            <p:nvPr/>
          </p:nvSpPr>
          <p:spPr>
            <a:xfrm>
              <a:off x="2349055" y="3285888"/>
              <a:ext cx="201845" cy="68072"/>
            </a:xfrm>
            <a:custGeom>
              <a:avLst/>
              <a:gdLst/>
              <a:ahLst/>
              <a:cxnLst/>
              <a:rect l="l" t="t" r="r" b="b"/>
              <a:pathLst>
                <a:path w="5871" h="1980" extrusionOk="0">
                  <a:moveTo>
                    <a:pt x="5802" y="0"/>
                  </a:moveTo>
                  <a:lnTo>
                    <a:pt x="0" y="1843"/>
                  </a:lnTo>
                  <a:lnTo>
                    <a:pt x="69" y="1980"/>
                  </a:lnTo>
                  <a:lnTo>
                    <a:pt x="5870" y="205"/>
                  </a:lnTo>
                  <a:cubicBezTo>
                    <a:pt x="5870" y="137"/>
                    <a:pt x="5802" y="68"/>
                    <a:pt x="580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5"/>
            <p:cNvSpPr/>
            <p:nvPr/>
          </p:nvSpPr>
          <p:spPr>
            <a:xfrm>
              <a:off x="1396282" y="3586266"/>
              <a:ext cx="201845" cy="70410"/>
            </a:xfrm>
            <a:custGeom>
              <a:avLst/>
              <a:gdLst/>
              <a:ahLst/>
              <a:cxnLst/>
              <a:rect l="l" t="t" r="r" b="b"/>
              <a:pathLst>
                <a:path w="5871" h="2048" extrusionOk="0">
                  <a:moveTo>
                    <a:pt x="5871" y="137"/>
                  </a:moveTo>
                  <a:cubicBezTo>
                    <a:pt x="5803" y="137"/>
                    <a:pt x="5803" y="68"/>
                    <a:pt x="5803" y="0"/>
                  </a:cubicBezTo>
                  <a:lnTo>
                    <a:pt x="1" y="1775"/>
                  </a:lnTo>
                  <a:cubicBezTo>
                    <a:pt x="1" y="1843"/>
                    <a:pt x="1" y="1980"/>
                    <a:pt x="69" y="204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5"/>
            <p:cNvSpPr/>
            <p:nvPr/>
          </p:nvSpPr>
          <p:spPr>
            <a:xfrm>
              <a:off x="1128771" y="3184983"/>
              <a:ext cx="253484" cy="89182"/>
            </a:xfrm>
            <a:custGeom>
              <a:avLst/>
              <a:gdLst/>
              <a:ahLst/>
              <a:cxnLst/>
              <a:rect l="l" t="t" r="r" b="b"/>
              <a:pathLst>
                <a:path w="7373" h="2594" extrusionOk="0">
                  <a:moveTo>
                    <a:pt x="7304" y="2594"/>
                  </a:moveTo>
                  <a:lnTo>
                    <a:pt x="7372" y="2389"/>
                  </a:lnTo>
                  <a:lnTo>
                    <a:pt x="137" y="0"/>
                  </a:lnTo>
                  <a:lnTo>
                    <a:pt x="137" y="0"/>
                  </a:lnTo>
                  <a:cubicBezTo>
                    <a:pt x="137" y="68"/>
                    <a:pt x="69" y="137"/>
                    <a:pt x="1" y="205"/>
                  </a:cubicBezTo>
                  <a:lnTo>
                    <a:pt x="1" y="205"/>
                  </a:lnTo>
                  <a:lnTo>
                    <a:pt x="7304" y="259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5"/>
            <p:cNvSpPr/>
            <p:nvPr/>
          </p:nvSpPr>
          <p:spPr>
            <a:xfrm>
              <a:off x="2342007" y="2755508"/>
              <a:ext cx="164302" cy="215941"/>
            </a:xfrm>
            <a:custGeom>
              <a:avLst/>
              <a:gdLst/>
              <a:ahLst/>
              <a:cxnLst/>
              <a:rect l="l" t="t" r="r" b="b"/>
              <a:pathLst>
                <a:path w="4779" h="6281" extrusionOk="0">
                  <a:moveTo>
                    <a:pt x="205" y="6281"/>
                  </a:moveTo>
                  <a:lnTo>
                    <a:pt x="4779" y="137"/>
                  </a:lnTo>
                  <a:lnTo>
                    <a:pt x="4779" y="137"/>
                  </a:lnTo>
                  <a:lnTo>
                    <a:pt x="4642" y="1"/>
                  </a:lnTo>
                  <a:lnTo>
                    <a:pt x="4642" y="1"/>
                  </a:lnTo>
                  <a:lnTo>
                    <a:pt x="4574" y="1"/>
                  </a:lnTo>
                  <a:lnTo>
                    <a:pt x="4574" y="1"/>
                  </a:lnTo>
                  <a:lnTo>
                    <a:pt x="1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5"/>
            <p:cNvSpPr/>
            <p:nvPr/>
          </p:nvSpPr>
          <p:spPr>
            <a:xfrm>
              <a:off x="1454969" y="274378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4642" y="6280"/>
                  </a:moveTo>
                  <a:lnTo>
                    <a:pt x="205" y="1"/>
                  </a:lnTo>
                  <a:lnTo>
                    <a:pt x="205" y="1"/>
                  </a:lnTo>
                  <a:lnTo>
                    <a:pt x="0" y="205"/>
                  </a:lnTo>
                  <a:lnTo>
                    <a:pt x="0" y="205"/>
                  </a:lnTo>
                  <a:lnTo>
                    <a:pt x="4437" y="641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5"/>
            <p:cNvSpPr/>
            <p:nvPr/>
          </p:nvSpPr>
          <p:spPr>
            <a:xfrm>
              <a:off x="2170692" y="2771942"/>
              <a:ext cx="44625" cy="107988"/>
            </a:xfrm>
            <a:custGeom>
              <a:avLst/>
              <a:gdLst/>
              <a:ahLst/>
              <a:cxnLst/>
              <a:rect l="l" t="t" r="r" b="b"/>
              <a:pathLst>
                <a:path w="1298" h="3141" extrusionOk="0">
                  <a:moveTo>
                    <a:pt x="1" y="3072"/>
                  </a:moveTo>
                  <a:lnTo>
                    <a:pt x="274" y="3141"/>
                  </a:lnTo>
                  <a:lnTo>
                    <a:pt x="1298" y="69"/>
                  </a:lnTo>
                  <a:lnTo>
                    <a:pt x="1298" y="69"/>
                  </a:lnTo>
                  <a:lnTo>
                    <a:pt x="1093" y="69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109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5"/>
            <p:cNvSpPr/>
            <p:nvPr/>
          </p:nvSpPr>
          <p:spPr>
            <a:xfrm>
              <a:off x="1752975" y="2764894"/>
              <a:ext cx="39950" cy="110360"/>
            </a:xfrm>
            <a:custGeom>
              <a:avLst/>
              <a:gdLst/>
              <a:ahLst/>
              <a:cxnLst/>
              <a:rect l="l" t="t" r="r" b="b"/>
              <a:pathLst>
                <a:path w="1162" h="3210" extrusionOk="0">
                  <a:moveTo>
                    <a:pt x="1161" y="3141"/>
                  </a:moveTo>
                  <a:lnTo>
                    <a:pt x="206" y="1"/>
                  </a:lnTo>
                  <a:lnTo>
                    <a:pt x="206" y="1"/>
                  </a:lnTo>
                  <a:lnTo>
                    <a:pt x="1" y="69"/>
                  </a:lnTo>
                  <a:lnTo>
                    <a:pt x="1" y="69"/>
                  </a:lnTo>
                  <a:lnTo>
                    <a:pt x="957" y="320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5"/>
            <p:cNvSpPr/>
            <p:nvPr/>
          </p:nvSpPr>
          <p:spPr>
            <a:xfrm>
              <a:off x="1370497" y="3830295"/>
              <a:ext cx="93892" cy="68107"/>
            </a:xfrm>
            <a:custGeom>
              <a:avLst/>
              <a:gdLst/>
              <a:ahLst/>
              <a:cxnLst/>
              <a:rect l="l" t="t" r="r" b="b"/>
              <a:pathLst>
                <a:path w="2731" h="1981" extrusionOk="0">
                  <a:moveTo>
                    <a:pt x="2594" y="1"/>
                  </a:moveTo>
                  <a:lnTo>
                    <a:pt x="0" y="1776"/>
                  </a:lnTo>
                  <a:lnTo>
                    <a:pt x="0" y="1776"/>
                  </a:lnTo>
                  <a:lnTo>
                    <a:pt x="137" y="1980"/>
                  </a:lnTo>
                  <a:lnTo>
                    <a:pt x="137" y="1980"/>
                  </a:lnTo>
                  <a:lnTo>
                    <a:pt x="2730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5"/>
            <p:cNvSpPr/>
            <p:nvPr/>
          </p:nvSpPr>
          <p:spPr>
            <a:xfrm>
              <a:off x="1975929" y="2579517"/>
              <a:ext cx="11758" cy="265207"/>
            </a:xfrm>
            <a:custGeom>
              <a:avLst/>
              <a:gdLst/>
              <a:ahLst/>
              <a:cxnLst/>
              <a:rect l="l" t="t" r="r" b="b"/>
              <a:pathLst>
                <a:path w="342" h="7714" extrusionOk="0">
                  <a:moveTo>
                    <a:pt x="0" y="7714"/>
                  </a:moveTo>
                  <a:lnTo>
                    <a:pt x="205" y="7714"/>
                  </a:lnTo>
                  <a:lnTo>
                    <a:pt x="342" y="69"/>
                  </a:lnTo>
                  <a:lnTo>
                    <a:pt x="69" y="69"/>
                  </a:lnTo>
                  <a:lnTo>
                    <a:pt x="69" y="1"/>
                  </a:lnTo>
                  <a:lnTo>
                    <a:pt x="69" y="69"/>
                  </a:lnTo>
                  <a:lnTo>
                    <a:pt x="69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5"/>
            <p:cNvSpPr/>
            <p:nvPr/>
          </p:nvSpPr>
          <p:spPr>
            <a:xfrm>
              <a:off x="1124096" y="3654304"/>
              <a:ext cx="253449" cy="86878"/>
            </a:xfrm>
            <a:custGeom>
              <a:avLst/>
              <a:gdLst/>
              <a:ahLst/>
              <a:cxnLst/>
              <a:rect l="l" t="t" r="r" b="b"/>
              <a:pathLst>
                <a:path w="7372" h="2527" extrusionOk="0">
                  <a:moveTo>
                    <a:pt x="7304" y="1"/>
                  </a:moveTo>
                  <a:lnTo>
                    <a:pt x="0" y="2253"/>
                  </a:lnTo>
                  <a:lnTo>
                    <a:pt x="0" y="2253"/>
                  </a:lnTo>
                  <a:cubicBezTo>
                    <a:pt x="0" y="2390"/>
                    <a:pt x="68" y="2458"/>
                    <a:pt x="68" y="2526"/>
                  </a:cubicBezTo>
                  <a:lnTo>
                    <a:pt x="68" y="2526"/>
                  </a:lnTo>
                  <a:lnTo>
                    <a:pt x="68" y="2526"/>
                  </a:lnTo>
                  <a:lnTo>
                    <a:pt x="68" y="2526"/>
                  </a:lnTo>
                  <a:lnTo>
                    <a:pt x="7372" y="205"/>
                  </a:lnTo>
                  <a:cubicBezTo>
                    <a:pt x="7372" y="137"/>
                    <a:pt x="7304" y="69"/>
                    <a:pt x="730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5"/>
            <p:cNvSpPr/>
            <p:nvPr/>
          </p:nvSpPr>
          <p:spPr>
            <a:xfrm>
              <a:off x="2332621" y="3978164"/>
              <a:ext cx="159592" cy="220616"/>
            </a:xfrm>
            <a:custGeom>
              <a:avLst/>
              <a:gdLst/>
              <a:ahLst/>
              <a:cxnLst/>
              <a:rect l="l" t="t" r="r" b="b"/>
              <a:pathLst>
                <a:path w="4642" h="6417" extrusionOk="0">
                  <a:moveTo>
                    <a:pt x="0" y="137"/>
                  </a:moveTo>
                  <a:lnTo>
                    <a:pt x="4437" y="6416"/>
                  </a:lnTo>
                  <a:lnTo>
                    <a:pt x="4437" y="6416"/>
                  </a:lnTo>
                  <a:lnTo>
                    <a:pt x="4642" y="6280"/>
                  </a:lnTo>
                  <a:lnTo>
                    <a:pt x="4642" y="6280"/>
                  </a:lnTo>
                  <a:lnTo>
                    <a:pt x="205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5"/>
            <p:cNvSpPr/>
            <p:nvPr/>
          </p:nvSpPr>
          <p:spPr>
            <a:xfrm>
              <a:off x="2154258" y="4067311"/>
              <a:ext cx="39950" cy="110325"/>
            </a:xfrm>
            <a:custGeom>
              <a:avLst/>
              <a:gdLst/>
              <a:ahLst/>
              <a:cxnLst/>
              <a:rect l="l" t="t" r="r" b="b"/>
              <a:pathLst>
                <a:path w="1162" h="3209" extrusionOk="0">
                  <a:moveTo>
                    <a:pt x="1" y="69"/>
                  </a:moveTo>
                  <a:lnTo>
                    <a:pt x="888" y="3209"/>
                  </a:lnTo>
                  <a:lnTo>
                    <a:pt x="888" y="3209"/>
                  </a:lnTo>
                  <a:lnTo>
                    <a:pt x="1161" y="3072"/>
                  </a:lnTo>
                  <a:lnTo>
                    <a:pt x="1161" y="3072"/>
                  </a:lnTo>
                  <a:lnTo>
                    <a:pt x="20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5"/>
            <p:cNvSpPr/>
            <p:nvPr/>
          </p:nvSpPr>
          <p:spPr>
            <a:xfrm>
              <a:off x="2567299" y="3666028"/>
              <a:ext cx="251112" cy="93926"/>
            </a:xfrm>
            <a:custGeom>
              <a:avLst/>
              <a:gdLst/>
              <a:ahLst/>
              <a:cxnLst/>
              <a:rect l="l" t="t" r="r" b="b"/>
              <a:pathLst>
                <a:path w="7304" h="2732" extrusionOk="0">
                  <a:moveTo>
                    <a:pt x="68" y="1"/>
                  </a:moveTo>
                  <a:cubicBezTo>
                    <a:pt x="0" y="1"/>
                    <a:pt x="0" y="1"/>
                    <a:pt x="68" y="69"/>
                  </a:cubicBezTo>
                  <a:cubicBezTo>
                    <a:pt x="0" y="137"/>
                    <a:pt x="0" y="206"/>
                    <a:pt x="0" y="274"/>
                  </a:cubicBezTo>
                  <a:lnTo>
                    <a:pt x="7167" y="2731"/>
                  </a:lnTo>
                  <a:lnTo>
                    <a:pt x="7167" y="2731"/>
                  </a:lnTo>
                  <a:lnTo>
                    <a:pt x="7304" y="2458"/>
                  </a:lnTo>
                  <a:lnTo>
                    <a:pt x="7304" y="239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5"/>
            <p:cNvSpPr/>
            <p:nvPr/>
          </p:nvSpPr>
          <p:spPr>
            <a:xfrm>
              <a:off x="1729527" y="4062635"/>
              <a:ext cx="44625" cy="105615"/>
            </a:xfrm>
            <a:custGeom>
              <a:avLst/>
              <a:gdLst/>
              <a:ahLst/>
              <a:cxnLst/>
              <a:rect l="l" t="t" r="r" b="b"/>
              <a:pathLst>
                <a:path w="1298" h="3072" extrusionOk="0">
                  <a:moveTo>
                    <a:pt x="1093" y="0"/>
                  </a:moveTo>
                  <a:lnTo>
                    <a:pt x="0" y="3004"/>
                  </a:lnTo>
                  <a:lnTo>
                    <a:pt x="0" y="3004"/>
                  </a:lnTo>
                  <a:lnTo>
                    <a:pt x="273" y="3072"/>
                  </a:lnTo>
                  <a:lnTo>
                    <a:pt x="273" y="3072"/>
                  </a:lnTo>
                  <a:lnTo>
                    <a:pt x="1297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5"/>
            <p:cNvSpPr/>
            <p:nvPr/>
          </p:nvSpPr>
          <p:spPr>
            <a:xfrm>
              <a:off x="1438535" y="3971116"/>
              <a:ext cx="166640" cy="215906"/>
            </a:xfrm>
            <a:custGeom>
              <a:avLst/>
              <a:gdLst/>
              <a:ahLst/>
              <a:cxnLst/>
              <a:rect l="l" t="t" r="r" b="b"/>
              <a:pathLst>
                <a:path w="4847" h="6280" extrusionOk="0">
                  <a:moveTo>
                    <a:pt x="4574" y="0"/>
                  </a:moveTo>
                  <a:lnTo>
                    <a:pt x="1" y="6143"/>
                  </a:lnTo>
                  <a:lnTo>
                    <a:pt x="1" y="6143"/>
                  </a:lnTo>
                  <a:lnTo>
                    <a:pt x="274" y="6280"/>
                  </a:lnTo>
                  <a:lnTo>
                    <a:pt x="274" y="6280"/>
                  </a:lnTo>
                  <a:lnTo>
                    <a:pt x="4847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5"/>
            <p:cNvSpPr/>
            <p:nvPr/>
          </p:nvSpPr>
          <p:spPr>
            <a:xfrm>
              <a:off x="1959495" y="4095468"/>
              <a:ext cx="9420" cy="265207"/>
            </a:xfrm>
            <a:custGeom>
              <a:avLst/>
              <a:gdLst/>
              <a:ahLst/>
              <a:cxnLst/>
              <a:rect l="l" t="t" r="r" b="b"/>
              <a:pathLst>
                <a:path w="274" h="7714" extrusionOk="0">
                  <a:moveTo>
                    <a:pt x="69" y="69"/>
                  </a:moveTo>
                  <a:lnTo>
                    <a:pt x="1" y="7714"/>
                  </a:lnTo>
                  <a:lnTo>
                    <a:pt x="1" y="7714"/>
                  </a:lnTo>
                  <a:lnTo>
                    <a:pt x="274" y="7714"/>
                  </a:lnTo>
                  <a:lnTo>
                    <a:pt x="274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5"/>
            <p:cNvSpPr/>
            <p:nvPr/>
          </p:nvSpPr>
          <p:spPr>
            <a:xfrm>
              <a:off x="1973591" y="2865833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0" y="6143"/>
                  </a:moveTo>
                  <a:lnTo>
                    <a:pt x="205" y="6143"/>
                  </a:lnTo>
                  <a:lnTo>
                    <a:pt x="273" y="0"/>
                  </a:lnTo>
                  <a:lnTo>
                    <a:pt x="68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5"/>
            <p:cNvSpPr/>
            <p:nvPr/>
          </p:nvSpPr>
          <p:spPr>
            <a:xfrm>
              <a:off x="1619236" y="2976124"/>
              <a:ext cx="126759" cy="176026"/>
            </a:xfrm>
            <a:custGeom>
              <a:avLst/>
              <a:gdLst/>
              <a:ahLst/>
              <a:cxnLst/>
              <a:rect l="l" t="t" r="r" b="b"/>
              <a:pathLst>
                <a:path w="3687" h="5120" extrusionOk="0">
                  <a:moveTo>
                    <a:pt x="2458" y="3550"/>
                  </a:moveTo>
                  <a:lnTo>
                    <a:pt x="3550" y="5119"/>
                  </a:lnTo>
                  <a:lnTo>
                    <a:pt x="3686" y="4983"/>
                  </a:lnTo>
                  <a:lnTo>
                    <a:pt x="205" y="0"/>
                  </a:lnTo>
                  <a:lnTo>
                    <a:pt x="0" y="137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5"/>
            <p:cNvSpPr/>
            <p:nvPr/>
          </p:nvSpPr>
          <p:spPr>
            <a:xfrm>
              <a:off x="1609851" y="3785705"/>
              <a:ext cx="129097" cy="173688"/>
            </a:xfrm>
            <a:custGeom>
              <a:avLst/>
              <a:gdLst/>
              <a:ahLst/>
              <a:cxnLst/>
              <a:rect l="l" t="t" r="r" b="b"/>
              <a:pathLst>
                <a:path w="3755" h="5052" extrusionOk="0">
                  <a:moveTo>
                    <a:pt x="3754" y="137"/>
                  </a:moveTo>
                  <a:lnTo>
                    <a:pt x="3686" y="1"/>
                  </a:lnTo>
                  <a:lnTo>
                    <a:pt x="0" y="4915"/>
                  </a:lnTo>
                  <a:lnTo>
                    <a:pt x="205" y="505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5"/>
            <p:cNvSpPr/>
            <p:nvPr/>
          </p:nvSpPr>
          <p:spPr>
            <a:xfrm>
              <a:off x="1792890" y="2893991"/>
              <a:ext cx="65735" cy="201845"/>
            </a:xfrm>
            <a:custGeom>
              <a:avLst/>
              <a:gdLst/>
              <a:ahLst/>
              <a:cxnLst/>
              <a:rect l="l" t="t" r="r" b="b"/>
              <a:pathLst>
                <a:path w="1912" h="5871" extrusionOk="0">
                  <a:moveTo>
                    <a:pt x="1775" y="5870"/>
                  </a:moveTo>
                  <a:lnTo>
                    <a:pt x="1912" y="5802"/>
                  </a:lnTo>
                  <a:lnTo>
                    <a:pt x="205" y="0"/>
                  </a:lnTo>
                  <a:lnTo>
                    <a:pt x="0" y="6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5"/>
            <p:cNvSpPr/>
            <p:nvPr/>
          </p:nvSpPr>
          <p:spPr>
            <a:xfrm>
              <a:off x="1476078" y="3696557"/>
              <a:ext cx="176026" cy="124387"/>
            </a:xfrm>
            <a:custGeom>
              <a:avLst/>
              <a:gdLst/>
              <a:ahLst/>
              <a:cxnLst/>
              <a:rect l="l" t="t" r="r" b="b"/>
              <a:pathLst>
                <a:path w="5120" h="3618" extrusionOk="0">
                  <a:moveTo>
                    <a:pt x="5120" y="68"/>
                  </a:moveTo>
                  <a:lnTo>
                    <a:pt x="5052" y="0"/>
                  </a:lnTo>
                  <a:lnTo>
                    <a:pt x="1" y="3481"/>
                  </a:lnTo>
                  <a:lnTo>
                    <a:pt x="137" y="361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5"/>
            <p:cNvSpPr/>
            <p:nvPr/>
          </p:nvSpPr>
          <p:spPr>
            <a:xfrm>
              <a:off x="2485165" y="3041825"/>
              <a:ext cx="93892" cy="72782"/>
            </a:xfrm>
            <a:custGeom>
              <a:avLst/>
              <a:gdLst/>
              <a:ahLst/>
              <a:cxnLst/>
              <a:rect l="l" t="t" r="r" b="b"/>
              <a:pathLst>
                <a:path w="2731" h="2117" extrusionOk="0">
                  <a:moveTo>
                    <a:pt x="68" y="2116"/>
                  </a:moveTo>
                  <a:lnTo>
                    <a:pt x="2730" y="205"/>
                  </a:lnTo>
                  <a:lnTo>
                    <a:pt x="2730" y="205"/>
                  </a:lnTo>
                  <a:lnTo>
                    <a:pt x="2594" y="69"/>
                  </a:lnTo>
                  <a:lnTo>
                    <a:pt x="2594" y="69"/>
                  </a:lnTo>
                  <a:lnTo>
                    <a:pt x="2594" y="0"/>
                  </a:lnTo>
                  <a:lnTo>
                    <a:pt x="2594" y="0"/>
                  </a:lnTo>
                  <a:lnTo>
                    <a:pt x="0" y="191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5"/>
            <p:cNvSpPr/>
            <p:nvPr/>
          </p:nvSpPr>
          <p:spPr>
            <a:xfrm>
              <a:off x="2097943" y="2896328"/>
              <a:ext cx="75120" cy="201845"/>
            </a:xfrm>
            <a:custGeom>
              <a:avLst/>
              <a:gdLst/>
              <a:ahLst/>
              <a:cxnLst/>
              <a:rect l="l" t="t" r="r" b="b"/>
              <a:pathLst>
                <a:path w="2185" h="5871" extrusionOk="0">
                  <a:moveTo>
                    <a:pt x="1" y="5802"/>
                  </a:moveTo>
                  <a:lnTo>
                    <a:pt x="137" y="5871"/>
                  </a:lnTo>
                  <a:lnTo>
                    <a:pt x="2185" y="137"/>
                  </a:lnTo>
                  <a:lnTo>
                    <a:pt x="198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5"/>
            <p:cNvSpPr/>
            <p:nvPr/>
          </p:nvSpPr>
          <p:spPr>
            <a:xfrm>
              <a:off x="2295078" y="3119248"/>
              <a:ext cx="173688" cy="126759"/>
            </a:xfrm>
            <a:custGeom>
              <a:avLst/>
              <a:gdLst/>
              <a:ahLst/>
              <a:cxnLst/>
              <a:rect l="l" t="t" r="r" b="b"/>
              <a:pathLst>
                <a:path w="5052" h="3687" extrusionOk="0">
                  <a:moveTo>
                    <a:pt x="0" y="3618"/>
                  </a:moveTo>
                  <a:lnTo>
                    <a:pt x="69" y="3687"/>
                  </a:lnTo>
                  <a:lnTo>
                    <a:pt x="5051" y="206"/>
                  </a:lnTo>
                  <a:lnTo>
                    <a:pt x="4915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5"/>
            <p:cNvSpPr/>
            <p:nvPr/>
          </p:nvSpPr>
          <p:spPr>
            <a:xfrm>
              <a:off x="2205897" y="2983138"/>
              <a:ext cx="131435" cy="171350"/>
            </a:xfrm>
            <a:custGeom>
              <a:avLst/>
              <a:gdLst/>
              <a:ahLst/>
              <a:cxnLst/>
              <a:rect l="l" t="t" r="r" b="b"/>
              <a:pathLst>
                <a:path w="3823" h="4984" extrusionOk="0">
                  <a:moveTo>
                    <a:pt x="1" y="4915"/>
                  </a:moveTo>
                  <a:lnTo>
                    <a:pt x="137" y="4984"/>
                  </a:lnTo>
                  <a:lnTo>
                    <a:pt x="3823" y="137"/>
                  </a:lnTo>
                  <a:lnTo>
                    <a:pt x="361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5"/>
            <p:cNvSpPr/>
            <p:nvPr/>
          </p:nvSpPr>
          <p:spPr>
            <a:xfrm>
              <a:off x="2367826" y="3473603"/>
              <a:ext cx="211231" cy="9420"/>
            </a:xfrm>
            <a:custGeom>
              <a:avLst/>
              <a:gdLst/>
              <a:ahLst/>
              <a:cxnLst/>
              <a:rect l="l" t="t" r="r" b="b"/>
              <a:pathLst>
                <a:path w="6144" h="274" extrusionOk="0">
                  <a:moveTo>
                    <a:pt x="0" y="1"/>
                  </a:moveTo>
                  <a:lnTo>
                    <a:pt x="0" y="137"/>
                  </a:lnTo>
                  <a:lnTo>
                    <a:pt x="6143" y="274"/>
                  </a:lnTo>
                  <a:lnTo>
                    <a:pt x="6143" y="69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15"/>
            <p:cNvSpPr/>
            <p:nvPr/>
          </p:nvSpPr>
          <p:spPr>
            <a:xfrm>
              <a:off x="2600132" y="3478313"/>
              <a:ext cx="110325" cy="9420"/>
            </a:xfrm>
            <a:custGeom>
              <a:avLst/>
              <a:gdLst/>
              <a:ahLst/>
              <a:cxnLst/>
              <a:rect l="l" t="t" r="r" b="b"/>
              <a:pathLst>
                <a:path w="3209" h="274" extrusionOk="0">
                  <a:moveTo>
                    <a:pt x="3209" y="205"/>
                  </a:moveTo>
                  <a:lnTo>
                    <a:pt x="3209" y="205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3209" y="0"/>
                  </a:lnTo>
                  <a:lnTo>
                    <a:pt x="1" y="0"/>
                  </a:lnTo>
                  <a:cubicBezTo>
                    <a:pt x="1" y="68"/>
                    <a:pt x="1" y="137"/>
                    <a:pt x="1" y="205"/>
                  </a:cubicBezTo>
                  <a:lnTo>
                    <a:pt x="3209" y="27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15"/>
            <p:cNvSpPr/>
            <p:nvPr/>
          </p:nvSpPr>
          <p:spPr>
            <a:xfrm>
              <a:off x="2201221" y="3790415"/>
              <a:ext cx="124387" cy="176026"/>
            </a:xfrm>
            <a:custGeom>
              <a:avLst/>
              <a:gdLst/>
              <a:ahLst/>
              <a:cxnLst/>
              <a:rect l="l" t="t" r="r" b="b"/>
              <a:pathLst>
                <a:path w="3618" h="5120" extrusionOk="0">
                  <a:moveTo>
                    <a:pt x="68" y="0"/>
                  </a:moveTo>
                  <a:lnTo>
                    <a:pt x="0" y="137"/>
                  </a:lnTo>
                  <a:lnTo>
                    <a:pt x="3481" y="5120"/>
                  </a:lnTo>
                  <a:lnTo>
                    <a:pt x="3618" y="498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15"/>
            <p:cNvSpPr/>
            <p:nvPr/>
          </p:nvSpPr>
          <p:spPr>
            <a:xfrm>
              <a:off x="2086220" y="3846729"/>
              <a:ext cx="68072" cy="204183"/>
            </a:xfrm>
            <a:custGeom>
              <a:avLst/>
              <a:gdLst/>
              <a:ahLst/>
              <a:cxnLst/>
              <a:rect l="l" t="t" r="r" b="b"/>
              <a:pathLst>
                <a:path w="1980" h="5939" extrusionOk="0">
                  <a:moveTo>
                    <a:pt x="205" y="1"/>
                  </a:moveTo>
                  <a:lnTo>
                    <a:pt x="0" y="69"/>
                  </a:lnTo>
                  <a:lnTo>
                    <a:pt x="1775" y="5939"/>
                  </a:lnTo>
                  <a:lnTo>
                    <a:pt x="1980" y="587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15"/>
            <p:cNvSpPr/>
            <p:nvPr/>
          </p:nvSpPr>
          <p:spPr>
            <a:xfrm>
              <a:off x="1774118" y="3844391"/>
              <a:ext cx="72782" cy="199507"/>
            </a:xfrm>
            <a:custGeom>
              <a:avLst/>
              <a:gdLst/>
              <a:ahLst/>
              <a:cxnLst/>
              <a:rect l="l" t="t" r="r" b="b"/>
              <a:pathLst>
                <a:path w="2117" h="5803" extrusionOk="0">
                  <a:moveTo>
                    <a:pt x="2116" y="69"/>
                  </a:moveTo>
                  <a:lnTo>
                    <a:pt x="1980" y="0"/>
                  </a:lnTo>
                  <a:lnTo>
                    <a:pt x="0" y="5734"/>
                  </a:lnTo>
                  <a:lnTo>
                    <a:pt x="205" y="5802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15"/>
            <p:cNvSpPr/>
            <p:nvPr/>
          </p:nvSpPr>
          <p:spPr>
            <a:xfrm>
              <a:off x="1961833" y="3865501"/>
              <a:ext cx="9420" cy="211231"/>
            </a:xfrm>
            <a:custGeom>
              <a:avLst/>
              <a:gdLst/>
              <a:ahLst/>
              <a:cxnLst/>
              <a:rect l="l" t="t" r="r" b="b"/>
              <a:pathLst>
                <a:path w="274" h="6144" extrusionOk="0">
                  <a:moveTo>
                    <a:pt x="274" y="2117"/>
                  </a:moveTo>
                  <a:lnTo>
                    <a:pt x="274" y="1"/>
                  </a:lnTo>
                  <a:lnTo>
                    <a:pt x="137" y="1"/>
                  </a:lnTo>
                  <a:lnTo>
                    <a:pt x="1" y="6144"/>
                  </a:lnTo>
                  <a:lnTo>
                    <a:pt x="274" y="6144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15"/>
            <p:cNvSpPr/>
            <p:nvPr/>
          </p:nvSpPr>
          <p:spPr>
            <a:xfrm>
              <a:off x="1961833" y="2563083"/>
              <a:ext cx="39950" cy="37577"/>
            </a:xfrm>
            <a:custGeom>
              <a:avLst/>
              <a:gdLst/>
              <a:ahLst/>
              <a:cxnLst/>
              <a:rect l="l" t="t" r="r" b="b"/>
              <a:pathLst>
                <a:path w="1162" h="1093" extrusionOk="0">
                  <a:moveTo>
                    <a:pt x="1161" y="547"/>
                  </a:moveTo>
                  <a:cubicBezTo>
                    <a:pt x="1161" y="820"/>
                    <a:pt x="888" y="1093"/>
                    <a:pt x="615" y="1093"/>
                  </a:cubicBezTo>
                  <a:cubicBezTo>
                    <a:pt x="274" y="1093"/>
                    <a:pt x="1" y="820"/>
                    <a:pt x="1" y="547"/>
                  </a:cubicBezTo>
                  <a:cubicBezTo>
                    <a:pt x="1" y="206"/>
                    <a:pt x="274" y="1"/>
                    <a:pt x="615" y="1"/>
                  </a:cubicBezTo>
                  <a:cubicBezTo>
                    <a:pt x="888" y="1"/>
                    <a:pt x="1161" y="206"/>
                    <a:pt x="1161" y="54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15"/>
            <p:cNvSpPr/>
            <p:nvPr/>
          </p:nvSpPr>
          <p:spPr>
            <a:xfrm>
              <a:off x="2799605" y="3182611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820" y="1161"/>
                  </a:moveTo>
                  <a:cubicBezTo>
                    <a:pt x="547" y="1229"/>
                    <a:pt x="205" y="1093"/>
                    <a:pt x="137" y="820"/>
                  </a:cubicBezTo>
                  <a:cubicBezTo>
                    <a:pt x="1" y="479"/>
                    <a:pt x="205" y="206"/>
                    <a:pt x="478" y="69"/>
                  </a:cubicBezTo>
                  <a:cubicBezTo>
                    <a:pt x="751" y="1"/>
                    <a:pt x="1093" y="137"/>
                    <a:pt x="1161" y="410"/>
                  </a:cubicBezTo>
                  <a:cubicBezTo>
                    <a:pt x="1298" y="752"/>
                    <a:pt x="1093" y="1025"/>
                    <a:pt x="820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15"/>
            <p:cNvSpPr/>
            <p:nvPr/>
          </p:nvSpPr>
          <p:spPr>
            <a:xfrm>
              <a:off x="1100614" y="3715329"/>
              <a:ext cx="44625" cy="46963"/>
            </a:xfrm>
            <a:custGeom>
              <a:avLst/>
              <a:gdLst/>
              <a:ahLst/>
              <a:cxnLst/>
              <a:rect l="l" t="t" r="r" b="b"/>
              <a:pathLst>
                <a:path w="1298" h="1366" extrusionOk="0">
                  <a:moveTo>
                    <a:pt x="888" y="1229"/>
                  </a:moveTo>
                  <a:cubicBezTo>
                    <a:pt x="410" y="1365"/>
                    <a:pt x="0" y="888"/>
                    <a:pt x="205" y="478"/>
                  </a:cubicBezTo>
                  <a:cubicBezTo>
                    <a:pt x="410" y="0"/>
                    <a:pt x="1093" y="68"/>
                    <a:pt x="1229" y="546"/>
                  </a:cubicBezTo>
                  <a:cubicBezTo>
                    <a:pt x="1297" y="819"/>
                    <a:pt x="1161" y="1161"/>
                    <a:pt x="88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15"/>
            <p:cNvSpPr/>
            <p:nvPr/>
          </p:nvSpPr>
          <p:spPr>
            <a:xfrm>
              <a:off x="2466394" y="4175264"/>
              <a:ext cx="44625" cy="42287"/>
            </a:xfrm>
            <a:custGeom>
              <a:avLst/>
              <a:gdLst/>
              <a:ahLst/>
              <a:cxnLst/>
              <a:rect l="l" t="t" r="r" b="b"/>
              <a:pathLst>
                <a:path w="1298" h="1230" extrusionOk="0">
                  <a:moveTo>
                    <a:pt x="205" y="956"/>
                  </a:moveTo>
                  <a:cubicBezTo>
                    <a:pt x="0" y="683"/>
                    <a:pt x="68" y="342"/>
                    <a:pt x="341" y="205"/>
                  </a:cubicBezTo>
                  <a:cubicBezTo>
                    <a:pt x="614" y="1"/>
                    <a:pt x="956" y="69"/>
                    <a:pt x="1092" y="274"/>
                  </a:cubicBezTo>
                  <a:cubicBezTo>
                    <a:pt x="1297" y="547"/>
                    <a:pt x="1229" y="888"/>
                    <a:pt x="1024" y="1093"/>
                  </a:cubicBezTo>
                  <a:cubicBezTo>
                    <a:pt x="751" y="1229"/>
                    <a:pt x="410" y="1229"/>
                    <a:pt x="205" y="956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15"/>
            <p:cNvSpPr/>
            <p:nvPr/>
          </p:nvSpPr>
          <p:spPr>
            <a:xfrm>
              <a:off x="1431487" y="2717965"/>
              <a:ext cx="46963" cy="49335"/>
            </a:xfrm>
            <a:custGeom>
              <a:avLst/>
              <a:gdLst/>
              <a:ahLst/>
              <a:cxnLst/>
              <a:rect l="l" t="t" r="r" b="b"/>
              <a:pathLst>
                <a:path w="1366" h="1435" extrusionOk="0">
                  <a:moveTo>
                    <a:pt x="274" y="1161"/>
                  </a:moveTo>
                  <a:cubicBezTo>
                    <a:pt x="1" y="547"/>
                    <a:pt x="752" y="1"/>
                    <a:pt x="1229" y="479"/>
                  </a:cubicBezTo>
                  <a:cubicBezTo>
                    <a:pt x="1366" y="752"/>
                    <a:pt x="1298" y="1093"/>
                    <a:pt x="1093" y="1298"/>
                  </a:cubicBezTo>
                  <a:cubicBezTo>
                    <a:pt x="820" y="1434"/>
                    <a:pt x="479" y="1434"/>
                    <a:pt x="274" y="116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15"/>
            <p:cNvSpPr/>
            <p:nvPr/>
          </p:nvSpPr>
          <p:spPr>
            <a:xfrm>
              <a:off x="1412716" y="4154155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78" y="615"/>
                  </a:moveTo>
                  <a:cubicBezTo>
                    <a:pt x="888" y="0"/>
                    <a:pt x="1775" y="683"/>
                    <a:pt x="1366" y="1297"/>
                  </a:cubicBezTo>
                  <a:cubicBezTo>
                    <a:pt x="888" y="1843"/>
                    <a:pt x="1" y="1229"/>
                    <a:pt x="478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15"/>
            <p:cNvSpPr/>
            <p:nvPr/>
          </p:nvSpPr>
          <p:spPr>
            <a:xfrm>
              <a:off x="2473407" y="2725013"/>
              <a:ext cx="61059" cy="63397"/>
            </a:xfrm>
            <a:custGeom>
              <a:avLst/>
              <a:gdLst/>
              <a:ahLst/>
              <a:cxnLst/>
              <a:rect l="l" t="t" r="r" b="b"/>
              <a:pathLst>
                <a:path w="1776" h="1844" extrusionOk="0">
                  <a:moveTo>
                    <a:pt x="410" y="615"/>
                  </a:moveTo>
                  <a:cubicBezTo>
                    <a:pt x="888" y="1"/>
                    <a:pt x="1776" y="683"/>
                    <a:pt x="1366" y="1297"/>
                  </a:cubicBezTo>
                  <a:cubicBezTo>
                    <a:pt x="888" y="1844"/>
                    <a:pt x="1" y="1229"/>
                    <a:pt x="410" y="61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15"/>
            <p:cNvSpPr/>
            <p:nvPr/>
          </p:nvSpPr>
          <p:spPr>
            <a:xfrm>
              <a:off x="1105324" y="3168549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87" y="137"/>
                  </a:moveTo>
                  <a:cubicBezTo>
                    <a:pt x="1297" y="273"/>
                    <a:pt x="1365" y="888"/>
                    <a:pt x="887" y="1161"/>
                  </a:cubicBezTo>
                  <a:cubicBezTo>
                    <a:pt x="478" y="1365"/>
                    <a:pt x="0" y="888"/>
                    <a:pt x="137" y="478"/>
                  </a:cubicBezTo>
                  <a:cubicBezTo>
                    <a:pt x="273" y="137"/>
                    <a:pt x="546" y="0"/>
                    <a:pt x="887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5"/>
            <p:cNvSpPr/>
            <p:nvPr/>
          </p:nvSpPr>
          <p:spPr>
            <a:xfrm>
              <a:off x="2794929" y="3731762"/>
              <a:ext cx="46963" cy="46963"/>
            </a:xfrm>
            <a:custGeom>
              <a:avLst/>
              <a:gdLst/>
              <a:ahLst/>
              <a:cxnLst/>
              <a:rect l="l" t="t" r="r" b="b"/>
              <a:pathLst>
                <a:path w="1366" h="1366" extrusionOk="0">
                  <a:moveTo>
                    <a:pt x="819" y="68"/>
                  </a:moveTo>
                  <a:cubicBezTo>
                    <a:pt x="1297" y="273"/>
                    <a:pt x="1365" y="887"/>
                    <a:pt x="887" y="1092"/>
                  </a:cubicBezTo>
                  <a:cubicBezTo>
                    <a:pt x="478" y="1365"/>
                    <a:pt x="0" y="887"/>
                    <a:pt x="137" y="478"/>
                  </a:cubicBezTo>
                  <a:cubicBezTo>
                    <a:pt x="205" y="137"/>
                    <a:pt x="546" y="0"/>
                    <a:pt x="819" y="68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5"/>
            <p:cNvSpPr/>
            <p:nvPr/>
          </p:nvSpPr>
          <p:spPr>
            <a:xfrm>
              <a:off x="2196511" y="2748494"/>
              <a:ext cx="35240" cy="35240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956" y="614"/>
                  </a:moveTo>
                  <a:cubicBezTo>
                    <a:pt x="888" y="888"/>
                    <a:pt x="615" y="1024"/>
                    <a:pt x="342" y="956"/>
                  </a:cubicBezTo>
                  <a:cubicBezTo>
                    <a:pt x="137" y="888"/>
                    <a:pt x="1" y="614"/>
                    <a:pt x="69" y="341"/>
                  </a:cubicBezTo>
                  <a:cubicBezTo>
                    <a:pt x="137" y="68"/>
                    <a:pt x="410" y="0"/>
                    <a:pt x="683" y="68"/>
                  </a:cubicBezTo>
                  <a:cubicBezTo>
                    <a:pt x="888" y="137"/>
                    <a:pt x="1024" y="410"/>
                    <a:pt x="956" y="614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5"/>
            <p:cNvSpPr/>
            <p:nvPr/>
          </p:nvSpPr>
          <p:spPr>
            <a:xfrm>
              <a:off x="1717804" y="4158831"/>
              <a:ext cx="30529" cy="37577"/>
            </a:xfrm>
            <a:custGeom>
              <a:avLst/>
              <a:gdLst/>
              <a:ahLst/>
              <a:cxnLst/>
              <a:rect l="l" t="t" r="r" b="b"/>
              <a:pathLst>
                <a:path w="888" h="1093" extrusionOk="0">
                  <a:moveTo>
                    <a:pt x="887" y="683"/>
                  </a:moveTo>
                  <a:cubicBezTo>
                    <a:pt x="614" y="1093"/>
                    <a:pt x="0" y="888"/>
                    <a:pt x="0" y="410"/>
                  </a:cubicBezTo>
                  <a:cubicBezTo>
                    <a:pt x="273" y="1"/>
                    <a:pt x="887" y="206"/>
                    <a:pt x="887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5"/>
            <p:cNvSpPr/>
            <p:nvPr/>
          </p:nvSpPr>
          <p:spPr>
            <a:xfrm>
              <a:off x="2694024" y="3454831"/>
              <a:ext cx="39915" cy="42287"/>
            </a:xfrm>
            <a:custGeom>
              <a:avLst/>
              <a:gdLst/>
              <a:ahLst/>
              <a:cxnLst/>
              <a:rect l="l" t="t" r="r" b="b"/>
              <a:pathLst>
                <a:path w="1161" h="1230" extrusionOk="0">
                  <a:moveTo>
                    <a:pt x="751" y="1229"/>
                  </a:moveTo>
                  <a:cubicBezTo>
                    <a:pt x="0" y="1229"/>
                    <a:pt x="1160" y="1"/>
                    <a:pt x="1160" y="751"/>
                  </a:cubicBezTo>
                  <a:cubicBezTo>
                    <a:pt x="1160" y="1024"/>
                    <a:pt x="956" y="1229"/>
                    <a:pt x="751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5"/>
            <p:cNvSpPr/>
            <p:nvPr/>
          </p:nvSpPr>
          <p:spPr>
            <a:xfrm>
              <a:off x="1210905" y="3433722"/>
              <a:ext cx="42287" cy="42253"/>
            </a:xfrm>
            <a:custGeom>
              <a:avLst/>
              <a:gdLst/>
              <a:ahLst/>
              <a:cxnLst/>
              <a:rect l="l" t="t" r="r" b="b"/>
              <a:pathLst>
                <a:path w="1230" h="1229" extrusionOk="0">
                  <a:moveTo>
                    <a:pt x="478" y="1229"/>
                  </a:moveTo>
                  <a:cubicBezTo>
                    <a:pt x="205" y="1229"/>
                    <a:pt x="1" y="1024"/>
                    <a:pt x="1" y="751"/>
                  </a:cubicBezTo>
                  <a:cubicBezTo>
                    <a:pt x="1" y="0"/>
                    <a:pt x="1229" y="1229"/>
                    <a:pt x="478" y="1229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5"/>
            <p:cNvSpPr/>
            <p:nvPr/>
          </p:nvSpPr>
          <p:spPr>
            <a:xfrm>
              <a:off x="2177739" y="4165879"/>
              <a:ext cx="32902" cy="35239"/>
            </a:xfrm>
            <a:custGeom>
              <a:avLst/>
              <a:gdLst/>
              <a:ahLst/>
              <a:cxnLst/>
              <a:rect l="l" t="t" r="r" b="b"/>
              <a:pathLst>
                <a:path w="957" h="1025" extrusionOk="0">
                  <a:moveTo>
                    <a:pt x="1" y="683"/>
                  </a:moveTo>
                  <a:cubicBezTo>
                    <a:pt x="1" y="205"/>
                    <a:pt x="615" y="1"/>
                    <a:pt x="888" y="410"/>
                  </a:cubicBezTo>
                  <a:cubicBezTo>
                    <a:pt x="956" y="615"/>
                    <a:pt x="820" y="888"/>
                    <a:pt x="547" y="1024"/>
                  </a:cubicBezTo>
                  <a:cubicBezTo>
                    <a:pt x="342" y="1024"/>
                    <a:pt x="69" y="888"/>
                    <a:pt x="1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5"/>
            <p:cNvSpPr/>
            <p:nvPr/>
          </p:nvSpPr>
          <p:spPr>
            <a:xfrm>
              <a:off x="1734203" y="2741446"/>
              <a:ext cx="37612" cy="35240"/>
            </a:xfrm>
            <a:custGeom>
              <a:avLst/>
              <a:gdLst/>
              <a:ahLst/>
              <a:cxnLst/>
              <a:rect l="l" t="t" r="r" b="b"/>
              <a:pathLst>
                <a:path w="1094" h="1025" extrusionOk="0">
                  <a:moveTo>
                    <a:pt x="69" y="683"/>
                  </a:moveTo>
                  <a:cubicBezTo>
                    <a:pt x="1" y="410"/>
                    <a:pt x="137" y="137"/>
                    <a:pt x="410" y="69"/>
                  </a:cubicBezTo>
                  <a:cubicBezTo>
                    <a:pt x="615" y="0"/>
                    <a:pt x="888" y="137"/>
                    <a:pt x="957" y="342"/>
                  </a:cubicBezTo>
                  <a:cubicBezTo>
                    <a:pt x="1093" y="615"/>
                    <a:pt x="957" y="888"/>
                    <a:pt x="683" y="956"/>
                  </a:cubicBezTo>
                  <a:cubicBezTo>
                    <a:pt x="410" y="1024"/>
                    <a:pt x="206" y="888"/>
                    <a:pt x="69" y="683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5"/>
            <p:cNvSpPr/>
            <p:nvPr/>
          </p:nvSpPr>
          <p:spPr>
            <a:xfrm>
              <a:off x="1344678" y="3874886"/>
              <a:ext cx="44625" cy="44625"/>
            </a:xfrm>
            <a:custGeom>
              <a:avLst/>
              <a:gdLst/>
              <a:ahLst/>
              <a:cxnLst/>
              <a:rect l="l" t="t" r="r" b="b"/>
              <a:pathLst>
                <a:path w="1298" h="1298" extrusionOk="0">
                  <a:moveTo>
                    <a:pt x="273" y="410"/>
                  </a:moveTo>
                  <a:cubicBezTo>
                    <a:pt x="751" y="1"/>
                    <a:pt x="1297" y="752"/>
                    <a:pt x="819" y="1161"/>
                  </a:cubicBezTo>
                  <a:cubicBezTo>
                    <a:pt x="615" y="1298"/>
                    <a:pt x="342" y="1229"/>
                    <a:pt x="137" y="1025"/>
                  </a:cubicBezTo>
                  <a:cubicBezTo>
                    <a:pt x="0" y="820"/>
                    <a:pt x="68" y="547"/>
                    <a:pt x="273" y="41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5"/>
            <p:cNvSpPr/>
            <p:nvPr/>
          </p:nvSpPr>
          <p:spPr>
            <a:xfrm>
              <a:off x="2564927" y="3023053"/>
              <a:ext cx="46997" cy="49301"/>
            </a:xfrm>
            <a:custGeom>
              <a:avLst/>
              <a:gdLst/>
              <a:ahLst/>
              <a:cxnLst/>
              <a:rect l="l" t="t" r="r" b="b"/>
              <a:pathLst>
                <a:path w="1367" h="1434" extrusionOk="0">
                  <a:moveTo>
                    <a:pt x="274" y="205"/>
                  </a:moveTo>
                  <a:cubicBezTo>
                    <a:pt x="479" y="0"/>
                    <a:pt x="752" y="69"/>
                    <a:pt x="888" y="273"/>
                  </a:cubicBezTo>
                  <a:cubicBezTo>
                    <a:pt x="1366" y="819"/>
                    <a:pt x="479" y="1434"/>
                    <a:pt x="137" y="819"/>
                  </a:cubicBezTo>
                  <a:cubicBezTo>
                    <a:pt x="1" y="615"/>
                    <a:pt x="69" y="342"/>
                    <a:pt x="274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5"/>
            <p:cNvSpPr/>
            <p:nvPr/>
          </p:nvSpPr>
          <p:spPr>
            <a:xfrm>
              <a:off x="1361111" y="3006619"/>
              <a:ext cx="35205" cy="35240"/>
            </a:xfrm>
            <a:custGeom>
              <a:avLst/>
              <a:gdLst/>
              <a:ahLst/>
              <a:cxnLst/>
              <a:rect l="l" t="t" r="r" b="b"/>
              <a:pathLst>
                <a:path w="1024" h="1025" extrusionOk="0">
                  <a:moveTo>
                    <a:pt x="751" y="137"/>
                  </a:moveTo>
                  <a:cubicBezTo>
                    <a:pt x="956" y="274"/>
                    <a:pt x="1024" y="615"/>
                    <a:pt x="819" y="820"/>
                  </a:cubicBezTo>
                  <a:cubicBezTo>
                    <a:pt x="683" y="956"/>
                    <a:pt x="410" y="1024"/>
                    <a:pt x="273" y="888"/>
                  </a:cubicBezTo>
                  <a:cubicBezTo>
                    <a:pt x="0" y="751"/>
                    <a:pt x="0" y="410"/>
                    <a:pt x="137" y="205"/>
                  </a:cubicBezTo>
                  <a:cubicBezTo>
                    <a:pt x="273" y="69"/>
                    <a:pt x="546" y="0"/>
                    <a:pt x="751" y="137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5"/>
            <p:cNvSpPr/>
            <p:nvPr/>
          </p:nvSpPr>
          <p:spPr>
            <a:xfrm>
              <a:off x="2550866" y="3898368"/>
              <a:ext cx="42287" cy="37577"/>
            </a:xfrm>
            <a:custGeom>
              <a:avLst/>
              <a:gdLst/>
              <a:ahLst/>
              <a:cxnLst/>
              <a:rect l="l" t="t" r="r" b="b"/>
              <a:pathLst>
                <a:path w="1230" h="1093" extrusionOk="0">
                  <a:moveTo>
                    <a:pt x="888" y="205"/>
                  </a:moveTo>
                  <a:cubicBezTo>
                    <a:pt x="1229" y="410"/>
                    <a:pt x="1093" y="956"/>
                    <a:pt x="683" y="1024"/>
                  </a:cubicBezTo>
                  <a:cubicBezTo>
                    <a:pt x="273" y="1092"/>
                    <a:pt x="0" y="615"/>
                    <a:pt x="205" y="273"/>
                  </a:cubicBezTo>
                  <a:cubicBezTo>
                    <a:pt x="342" y="69"/>
                    <a:pt x="683" y="0"/>
                    <a:pt x="888" y="205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4" name="Google Shape;4074;p15"/>
          <p:cNvGrpSpPr/>
          <p:nvPr/>
        </p:nvGrpSpPr>
        <p:grpSpPr>
          <a:xfrm rot="6112576">
            <a:off x="716189" y="878625"/>
            <a:ext cx="305688" cy="358802"/>
            <a:chOff x="1399963" y="545100"/>
            <a:chExt cx="305686" cy="358800"/>
          </a:xfrm>
        </p:grpSpPr>
        <p:sp>
          <p:nvSpPr>
            <p:cNvPr id="4075" name="Google Shape;4075;p15"/>
            <p:cNvSpPr/>
            <p:nvPr/>
          </p:nvSpPr>
          <p:spPr>
            <a:xfrm>
              <a:off x="1618396" y="884214"/>
              <a:ext cx="13680" cy="19686"/>
            </a:xfrm>
            <a:custGeom>
              <a:avLst/>
              <a:gdLst/>
              <a:ahLst/>
              <a:cxnLst/>
              <a:rect l="l" t="t" r="r" b="b"/>
              <a:pathLst>
                <a:path w="508" h="731" extrusionOk="0">
                  <a:moveTo>
                    <a:pt x="254" y="1"/>
                  </a:moveTo>
                  <a:cubicBezTo>
                    <a:pt x="127" y="1"/>
                    <a:pt x="1" y="89"/>
                    <a:pt x="1" y="265"/>
                  </a:cubicBezTo>
                  <a:lnTo>
                    <a:pt x="1" y="476"/>
                  </a:lnTo>
                  <a:cubicBezTo>
                    <a:pt x="1" y="610"/>
                    <a:pt x="102" y="731"/>
                    <a:pt x="233" y="731"/>
                  </a:cubicBezTo>
                  <a:cubicBezTo>
                    <a:pt x="240" y="731"/>
                    <a:pt x="247" y="730"/>
                    <a:pt x="254" y="730"/>
                  </a:cubicBezTo>
                  <a:cubicBezTo>
                    <a:pt x="261" y="730"/>
                    <a:pt x="269" y="731"/>
                    <a:pt x="276" y="731"/>
                  </a:cubicBezTo>
                  <a:cubicBezTo>
                    <a:pt x="406" y="731"/>
                    <a:pt x="508" y="610"/>
                    <a:pt x="508" y="476"/>
                  </a:cubicBezTo>
                  <a:lnTo>
                    <a:pt x="508" y="265"/>
                  </a:lnTo>
                  <a:cubicBezTo>
                    <a:pt x="508" y="89"/>
                    <a:pt x="381" y="1"/>
                    <a:pt x="2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5"/>
            <p:cNvSpPr/>
            <p:nvPr/>
          </p:nvSpPr>
          <p:spPr>
            <a:xfrm>
              <a:off x="1614599" y="5451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5" y="1028"/>
                    <a:pt x="1325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5"/>
            <p:cNvSpPr/>
            <p:nvPr/>
          </p:nvSpPr>
          <p:spPr>
            <a:xfrm>
              <a:off x="1628252" y="738895"/>
              <a:ext cx="35682" cy="27684"/>
            </a:xfrm>
            <a:custGeom>
              <a:avLst/>
              <a:gdLst/>
              <a:ahLst/>
              <a:cxnLst/>
              <a:rect l="l" t="t" r="r" b="b"/>
              <a:pathLst>
                <a:path w="1325" h="1028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5"/>
            <p:cNvSpPr/>
            <p:nvPr/>
          </p:nvSpPr>
          <p:spPr>
            <a:xfrm>
              <a:off x="1399963" y="649000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1"/>
                  </a:moveTo>
                  <a:cubicBezTo>
                    <a:pt x="1" y="1"/>
                    <a:pt x="1" y="1029"/>
                    <a:pt x="663" y="1029"/>
                  </a:cubicBezTo>
                  <a:cubicBezTo>
                    <a:pt x="1324" y="1029"/>
                    <a:pt x="1324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5"/>
            <p:cNvSpPr/>
            <p:nvPr/>
          </p:nvSpPr>
          <p:spPr>
            <a:xfrm>
              <a:off x="1669967" y="628155"/>
              <a:ext cx="35682" cy="27711"/>
            </a:xfrm>
            <a:custGeom>
              <a:avLst/>
              <a:gdLst/>
              <a:ahLst/>
              <a:cxnLst/>
              <a:rect l="l" t="t" r="r" b="b"/>
              <a:pathLst>
                <a:path w="1325" h="1029" extrusionOk="0">
                  <a:moveTo>
                    <a:pt x="663" y="0"/>
                  </a:moveTo>
                  <a:cubicBezTo>
                    <a:pt x="1" y="0"/>
                    <a:pt x="1" y="1028"/>
                    <a:pt x="663" y="1028"/>
                  </a:cubicBezTo>
                  <a:cubicBezTo>
                    <a:pt x="1324" y="1028"/>
                    <a:pt x="1324" y="0"/>
                    <a:pt x="66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5"/>
            <p:cNvSpPr/>
            <p:nvPr/>
          </p:nvSpPr>
          <p:spPr>
            <a:xfrm>
              <a:off x="1531572" y="649000"/>
              <a:ext cx="35655" cy="27711"/>
            </a:xfrm>
            <a:custGeom>
              <a:avLst/>
              <a:gdLst/>
              <a:ahLst/>
              <a:cxnLst/>
              <a:rect l="l" t="t" r="r" b="b"/>
              <a:pathLst>
                <a:path w="1324" h="1029" extrusionOk="0">
                  <a:moveTo>
                    <a:pt x="662" y="1"/>
                  </a:moveTo>
                  <a:cubicBezTo>
                    <a:pt x="0" y="1"/>
                    <a:pt x="0" y="1029"/>
                    <a:pt x="662" y="1029"/>
                  </a:cubicBezTo>
                  <a:cubicBezTo>
                    <a:pt x="1324" y="1029"/>
                    <a:pt x="1324" y="1"/>
                    <a:pt x="66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1" name="Google Shape;4081;p15"/>
          <p:cNvSpPr txBox="1">
            <a:spLocks noGrp="1"/>
          </p:cNvSpPr>
          <p:nvPr>
            <p:ph type="subTitle" idx="1"/>
          </p:nvPr>
        </p:nvSpPr>
        <p:spPr>
          <a:xfrm>
            <a:off x="2189613" y="1739108"/>
            <a:ext cx="14136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82" name="Google Shape;4082;p15"/>
          <p:cNvSpPr txBox="1">
            <a:spLocks noGrp="1"/>
          </p:cNvSpPr>
          <p:nvPr>
            <p:ph type="subTitle" idx="2"/>
          </p:nvPr>
        </p:nvSpPr>
        <p:spPr>
          <a:xfrm>
            <a:off x="1948250" y="2087300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3" name="Google Shape;4083;p15"/>
          <p:cNvSpPr txBox="1">
            <a:spLocks noGrp="1"/>
          </p:cNvSpPr>
          <p:nvPr>
            <p:ph type="title" hasCustomPrompt="1"/>
          </p:nvPr>
        </p:nvSpPr>
        <p:spPr>
          <a:xfrm>
            <a:off x="2402750" y="1146800"/>
            <a:ext cx="987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84" name="Google Shape;4084;p15"/>
          <p:cNvSpPr txBox="1">
            <a:spLocks noGrp="1"/>
          </p:cNvSpPr>
          <p:nvPr>
            <p:ph type="title" idx="3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85" name="Google Shape;4085;p15"/>
          <p:cNvSpPr txBox="1">
            <a:spLocks noGrp="1"/>
          </p:cNvSpPr>
          <p:nvPr>
            <p:ph type="subTitle" idx="4"/>
          </p:nvPr>
        </p:nvSpPr>
        <p:spPr>
          <a:xfrm>
            <a:off x="5540788" y="1739158"/>
            <a:ext cx="14136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86" name="Google Shape;4086;p15"/>
          <p:cNvSpPr txBox="1">
            <a:spLocks noGrp="1"/>
          </p:cNvSpPr>
          <p:nvPr>
            <p:ph type="subTitle" idx="5"/>
          </p:nvPr>
        </p:nvSpPr>
        <p:spPr>
          <a:xfrm>
            <a:off x="5299425" y="2087342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7" name="Google Shape;4087;p15"/>
          <p:cNvSpPr txBox="1">
            <a:spLocks noGrp="1"/>
          </p:cNvSpPr>
          <p:nvPr>
            <p:ph type="title" idx="6" hasCustomPrompt="1"/>
          </p:nvPr>
        </p:nvSpPr>
        <p:spPr>
          <a:xfrm>
            <a:off x="5753950" y="1146800"/>
            <a:ext cx="987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88" name="Google Shape;4088;p15"/>
          <p:cNvSpPr txBox="1">
            <a:spLocks noGrp="1"/>
          </p:cNvSpPr>
          <p:nvPr>
            <p:ph type="subTitle" idx="7"/>
          </p:nvPr>
        </p:nvSpPr>
        <p:spPr>
          <a:xfrm>
            <a:off x="2189613" y="3479383"/>
            <a:ext cx="14136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89" name="Google Shape;4089;p15"/>
          <p:cNvSpPr txBox="1">
            <a:spLocks noGrp="1"/>
          </p:cNvSpPr>
          <p:nvPr>
            <p:ph type="subTitle" idx="8"/>
          </p:nvPr>
        </p:nvSpPr>
        <p:spPr>
          <a:xfrm>
            <a:off x="1948250" y="3827475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0" name="Google Shape;4090;p15"/>
          <p:cNvSpPr txBox="1">
            <a:spLocks noGrp="1"/>
          </p:cNvSpPr>
          <p:nvPr>
            <p:ph type="subTitle" idx="9"/>
          </p:nvPr>
        </p:nvSpPr>
        <p:spPr>
          <a:xfrm>
            <a:off x="5540788" y="3479383"/>
            <a:ext cx="1413600" cy="3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 b="1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CD0B3"/>
              </a:buClr>
              <a:buSzPts val="2000"/>
              <a:buFont typeface="Julius Sans One"/>
              <a:buNone/>
              <a:defRPr sz="2000">
                <a:solidFill>
                  <a:srgbClr val="FCD0B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4091" name="Google Shape;4091;p15"/>
          <p:cNvSpPr txBox="1">
            <a:spLocks noGrp="1"/>
          </p:cNvSpPr>
          <p:nvPr>
            <p:ph type="subTitle" idx="13"/>
          </p:nvPr>
        </p:nvSpPr>
        <p:spPr>
          <a:xfrm>
            <a:off x="5299425" y="3827475"/>
            <a:ext cx="1896300" cy="6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2" name="Google Shape;4092;p15"/>
          <p:cNvSpPr txBox="1">
            <a:spLocks noGrp="1"/>
          </p:cNvSpPr>
          <p:nvPr>
            <p:ph type="title" idx="14" hasCustomPrompt="1"/>
          </p:nvPr>
        </p:nvSpPr>
        <p:spPr>
          <a:xfrm>
            <a:off x="2402750" y="2873700"/>
            <a:ext cx="987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93" name="Google Shape;4093;p15"/>
          <p:cNvSpPr txBox="1">
            <a:spLocks noGrp="1"/>
          </p:cNvSpPr>
          <p:nvPr>
            <p:ph type="title" idx="15" hasCustomPrompt="1"/>
          </p:nvPr>
        </p:nvSpPr>
        <p:spPr>
          <a:xfrm>
            <a:off x="5753950" y="2873700"/>
            <a:ext cx="987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9_1">
    <p:spTree>
      <p:nvGrpSpPr>
        <p:cNvPr id="1" name="Shape 8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29" name="Google Shape;8829;p37"/>
          <p:cNvGrpSpPr/>
          <p:nvPr/>
        </p:nvGrpSpPr>
        <p:grpSpPr>
          <a:xfrm>
            <a:off x="237195" y="237553"/>
            <a:ext cx="8669501" cy="4668503"/>
            <a:chOff x="237195" y="237553"/>
            <a:chExt cx="8669501" cy="4668503"/>
          </a:xfrm>
        </p:grpSpPr>
        <p:sp>
          <p:nvSpPr>
            <p:cNvPr id="8830" name="Google Shape;8830;p37"/>
            <p:cNvSpPr/>
            <p:nvPr/>
          </p:nvSpPr>
          <p:spPr>
            <a:xfrm rot="5400000">
              <a:off x="8738903" y="241642"/>
              <a:ext cx="171881" cy="163703"/>
            </a:xfrm>
            <a:custGeom>
              <a:avLst/>
              <a:gdLst/>
              <a:ahLst/>
              <a:cxnLst/>
              <a:rect l="l" t="t" r="r" b="b"/>
              <a:pathLst>
                <a:path w="5444" h="5185" extrusionOk="0">
                  <a:moveTo>
                    <a:pt x="518" y="4191"/>
                  </a:moveTo>
                  <a:lnTo>
                    <a:pt x="518" y="4191"/>
                  </a:lnTo>
                  <a:lnTo>
                    <a:pt x="518" y="4191"/>
                  </a:lnTo>
                  <a:close/>
                  <a:moveTo>
                    <a:pt x="1887" y="0"/>
                  </a:moveTo>
                  <a:lnTo>
                    <a:pt x="2247" y="1930"/>
                  </a:lnTo>
                  <a:lnTo>
                    <a:pt x="518" y="994"/>
                  </a:lnTo>
                  <a:lnTo>
                    <a:pt x="1944" y="2333"/>
                  </a:lnTo>
                  <a:lnTo>
                    <a:pt x="0" y="2592"/>
                  </a:lnTo>
                  <a:lnTo>
                    <a:pt x="1944" y="2837"/>
                  </a:lnTo>
                  <a:lnTo>
                    <a:pt x="518" y="4191"/>
                  </a:lnTo>
                  <a:lnTo>
                    <a:pt x="2247" y="3255"/>
                  </a:lnTo>
                  <a:lnTo>
                    <a:pt x="1887" y="5185"/>
                  </a:lnTo>
                  <a:lnTo>
                    <a:pt x="2722" y="3413"/>
                  </a:lnTo>
                  <a:lnTo>
                    <a:pt x="3572" y="5185"/>
                  </a:lnTo>
                  <a:lnTo>
                    <a:pt x="3197" y="3255"/>
                  </a:lnTo>
                  <a:lnTo>
                    <a:pt x="4925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5" y="994"/>
                  </a:lnTo>
                  <a:lnTo>
                    <a:pt x="3197" y="1930"/>
                  </a:lnTo>
                  <a:lnTo>
                    <a:pt x="3572" y="0"/>
                  </a:lnTo>
                  <a:lnTo>
                    <a:pt x="2722" y="1771"/>
                  </a:lnTo>
                  <a:lnTo>
                    <a:pt x="1887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37"/>
            <p:cNvSpPr/>
            <p:nvPr/>
          </p:nvSpPr>
          <p:spPr>
            <a:xfrm rot="5400000">
              <a:off x="8738887" y="4726518"/>
              <a:ext cx="171912" cy="163703"/>
            </a:xfrm>
            <a:custGeom>
              <a:avLst/>
              <a:gdLst/>
              <a:ahLst/>
              <a:cxnLst/>
              <a:rect l="l" t="t" r="r" b="b"/>
              <a:pathLst>
                <a:path w="5445" h="5185" extrusionOk="0">
                  <a:moveTo>
                    <a:pt x="3558" y="0"/>
                  </a:moveTo>
                  <a:lnTo>
                    <a:pt x="3558" y="0"/>
                  </a:lnTo>
                  <a:lnTo>
                    <a:pt x="3558" y="0"/>
                  </a:lnTo>
                  <a:close/>
                  <a:moveTo>
                    <a:pt x="519" y="4191"/>
                  </a:moveTo>
                  <a:lnTo>
                    <a:pt x="519" y="4191"/>
                  </a:lnTo>
                  <a:lnTo>
                    <a:pt x="519" y="4191"/>
                  </a:lnTo>
                  <a:close/>
                  <a:moveTo>
                    <a:pt x="1873" y="0"/>
                  </a:moveTo>
                  <a:lnTo>
                    <a:pt x="2247" y="1930"/>
                  </a:lnTo>
                  <a:lnTo>
                    <a:pt x="519" y="994"/>
                  </a:lnTo>
                  <a:lnTo>
                    <a:pt x="1945" y="2333"/>
                  </a:lnTo>
                  <a:lnTo>
                    <a:pt x="0" y="2592"/>
                  </a:lnTo>
                  <a:lnTo>
                    <a:pt x="1945" y="2837"/>
                  </a:lnTo>
                  <a:lnTo>
                    <a:pt x="519" y="4191"/>
                  </a:lnTo>
                  <a:lnTo>
                    <a:pt x="2247" y="3255"/>
                  </a:lnTo>
                  <a:lnTo>
                    <a:pt x="1873" y="5185"/>
                  </a:lnTo>
                  <a:lnTo>
                    <a:pt x="2722" y="3413"/>
                  </a:lnTo>
                  <a:lnTo>
                    <a:pt x="3558" y="5185"/>
                  </a:lnTo>
                  <a:lnTo>
                    <a:pt x="3197" y="3255"/>
                  </a:lnTo>
                  <a:lnTo>
                    <a:pt x="4926" y="4191"/>
                  </a:lnTo>
                  <a:lnTo>
                    <a:pt x="3500" y="2837"/>
                  </a:lnTo>
                  <a:lnTo>
                    <a:pt x="5444" y="2592"/>
                  </a:lnTo>
                  <a:lnTo>
                    <a:pt x="3500" y="2333"/>
                  </a:lnTo>
                  <a:lnTo>
                    <a:pt x="4926" y="994"/>
                  </a:lnTo>
                  <a:lnTo>
                    <a:pt x="3197" y="1930"/>
                  </a:lnTo>
                  <a:lnTo>
                    <a:pt x="3558" y="0"/>
                  </a:lnTo>
                  <a:lnTo>
                    <a:pt x="2722" y="1771"/>
                  </a:lnTo>
                  <a:lnTo>
                    <a:pt x="1873" y="0"/>
                  </a:lnTo>
                  <a:close/>
                  <a:moveTo>
                    <a:pt x="1873" y="5185"/>
                  </a:moveTo>
                  <a:lnTo>
                    <a:pt x="1873" y="5185"/>
                  </a:lnTo>
                  <a:lnTo>
                    <a:pt x="1873" y="518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37"/>
            <p:cNvSpPr/>
            <p:nvPr/>
          </p:nvSpPr>
          <p:spPr>
            <a:xfrm rot="5400000">
              <a:off x="232906" y="241847"/>
              <a:ext cx="171881" cy="163293"/>
            </a:xfrm>
            <a:custGeom>
              <a:avLst/>
              <a:gdLst/>
              <a:ahLst/>
              <a:cxnLst/>
              <a:rect l="l" t="t" r="r" b="b"/>
              <a:pathLst>
                <a:path w="5444" h="5172" extrusionOk="0">
                  <a:moveTo>
                    <a:pt x="3572" y="1"/>
                  </a:moveTo>
                  <a:lnTo>
                    <a:pt x="2722" y="1772"/>
                  </a:lnTo>
                  <a:lnTo>
                    <a:pt x="1887" y="1"/>
                  </a:lnTo>
                  <a:lnTo>
                    <a:pt x="1887" y="1"/>
                  </a:lnTo>
                  <a:lnTo>
                    <a:pt x="2247" y="1916"/>
                  </a:lnTo>
                  <a:lnTo>
                    <a:pt x="518" y="980"/>
                  </a:lnTo>
                  <a:lnTo>
                    <a:pt x="518" y="980"/>
                  </a:lnTo>
                  <a:lnTo>
                    <a:pt x="1944" y="2334"/>
                  </a:lnTo>
                  <a:lnTo>
                    <a:pt x="0" y="2579"/>
                  </a:lnTo>
                  <a:lnTo>
                    <a:pt x="1944" y="2838"/>
                  </a:lnTo>
                  <a:lnTo>
                    <a:pt x="518" y="4177"/>
                  </a:lnTo>
                  <a:lnTo>
                    <a:pt x="2247" y="3241"/>
                  </a:lnTo>
                  <a:lnTo>
                    <a:pt x="1887" y="5171"/>
                  </a:lnTo>
                  <a:lnTo>
                    <a:pt x="2722" y="3400"/>
                  </a:lnTo>
                  <a:lnTo>
                    <a:pt x="3572" y="5171"/>
                  </a:lnTo>
                  <a:lnTo>
                    <a:pt x="3197" y="3241"/>
                  </a:lnTo>
                  <a:lnTo>
                    <a:pt x="4925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5" y="980"/>
                  </a:lnTo>
                  <a:lnTo>
                    <a:pt x="3197" y="1916"/>
                  </a:lnTo>
                  <a:lnTo>
                    <a:pt x="3572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37"/>
            <p:cNvSpPr/>
            <p:nvPr/>
          </p:nvSpPr>
          <p:spPr>
            <a:xfrm rot="5400000">
              <a:off x="232890" y="4738449"/>
              <a:ext cx="171912" cy="163293"/>
            </a:xfrm>
            <a:custGeom>
              <a:avLst/>
              <a:gdLst/>
              <a:ahLst/>
              <a:cxnLst/>
              <a:rect l="l" t="t" r="r" b="b"/>
              <a:pathLst>
                <a:path w="5445" h="5172" extrusionOk="0">
                  <a:moveTo>
                    <a:pt x="1873" y="1"/>
                  </a:moveTo>
                  <a:lnTo>
                    <a:pt x="2247" y="1916"/>
                  </a:lnTo>
                  <a:lnTo>
                    <a:pt x="519" y="980"/>
                  </a:lnTo>
                  <a:lnTo>
                    <a:pt x="519" y="980"/>
                  </a:lnTo>
                  <a:lnTo>
                    <a:pt x="1945" y="2334"/>
                  </a:lnTo>
                  <a:lnTo>
                    <a:pt x="0" y="2579"/>
                  </a:lnTo>
                  <a:lnTo>
                    <a:pt x="1945" y="2838"/>
                  </a:lnTo>
                  <a:lnTo>
                    <a:pt x="519" y="4177"/>
                  </a:lnTo>
                  <a:lnTo>
                    <a:pt x="2247" y="3241"/>
                  </a:lnTo>
                  <a:lnTo>
                    <a:pt x="1873" y="5171"/>
                  </a:lnTo>
                  <a:lnTo>
                    <a:pt x="2722" y="3400"/>
                  </a:lnTo>
                  <a:lnTo>
                    <a:pt x="3558" y="5171"/>
                  </a:lnTo>
                  <a:lnTo>
                    <a:pt x="3197" y="3241"/>
                  </a:lnTo>
                  <a:lnTo>
                    <a:pt x="3197" y="3241"/>
                  </a:lnTo>
                  <a:lnTo>
                    <a:pt x="4926" y="4177"/>
                  </a:lnTo>
                  <a:lnTo>
                    <a:pt x="3500" y="2838"/>
                  </a:lnTo>
                  <a:lnTo>
                    <a:pt x="5444" y="2579"/>
                  </a:lnTo>
                  <a:lnTo>
                    <a:pt x="3500" y="2334"/>
                  </a:lnTo>
                  <a:lnTo>
                    <a:pt x="4926" y="980"/>
                  </a:lnTo>
                  <a:lnTo>
                    <a:pt x="4926" y="980"/>
                  </a:lnTo>
                  <a:lnTo>
                    <a:pt x="3197" y="1916"/>
                  </a:lnTo>
                  <a:lnTo>
                    <a:pt x="3558" y="1"/>
                  </a:lnTo>
                  <a:lnTo>
                    <a:pt x="2722" y="1772"/>
                  </a:lnTo>
                  <a:lnTo>
                    <a:pt x="1873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34" name="Google Shape;8834;p37"/>
            <p:cNvGrpSpPr/>
            <p:nvPr/>
          </p:nvGrpSpPr>
          <p:grpSpPr>
            <a:xfrm rot="5400000">
              <a:off x="2237697" y="-1762942"/>
              <a:ext cx="4668496" cy="8669501"/>
              <a:chOff x="2402975" y="240825"/>
              <a:chExt cx="2813025" cy="5223850"/>
            </a:xfrm>
          </p:grpSpPr>
          <p:sp>
            <p:nvSpPr>
              <p:cNvPr id="8835" name="Google Shape;8835;p37"/>
              <p:cNvSpPr/>
              <p:nvPr/>
            </p:nvSpPr>
            <p:spPr>
              <a:xfrm>
                <a:off x="2470125" y="328325"/>
                <a:ext cx="2678725" cy="5048525"/>
              </a:xfrm>
              <a:custGeom>
                <a:avLst/>
                <a:gdLst/>
                <a:ahLst/>
                <a:cxnLst/>
                <a:rect l="l" t="t" r="r" b="b"/>
                <a:pathLst>
                  <a:path w="107149" h="201941" fill="none" extrusionOk="0">
                    <a:moveTo>
                      <a:pt x="107149" y="197071"/>
                    </a:moveTo>
                    <a:lnTo>
                      <a:pt x="107149" y="4884"/>
                    </a:lnTo>
                    <a:cubicBezTo>
                      <a:pt x="104450" y="4884"/>
                      <a:pt x="102266" y="2700"/>
                      <a:pt x="102266" y="0"/>
                    </a:cubicBezTo>
                    <a:lnTo>
                      <a:pt x="5087" y="0"/>
                    </a:lnTo>
                    <a:cubicBezTo>
                      <a:pt x="5087" y="2808"/>
                      <a:pt x="2808" y="5087"/>
                      <a:pt x="0" y="5087"/>
                    </a:cubicBezTo>
                    <a:lnTo>
                      <a:pt x="0" y="196854"/>
                    </a:lnTo>
                    <a:cubicBezTo>
                      <a:pt x="2808" y="196854"/>
                      <a:pt x="5087" y="199132"/>
                      <a:pt x="5087" y="201940"/>
                    </a:cubicBezTo>
                    <a:lnTo>
                      <a:pt x="102266" y="201940"/>
                    </a:lnTo>
                    <a:cubicBezTo>
                      <a:pt x="102266" y="199255"/>
                      <a:pt x="104450" y="197071"/>
                      <a:pt x="107149" y="197071"/>
                    </a:cubicBezTo>
                    <a:close/>
                  </a:path>
                </a:pathLst>
              </a:custGeom>
              <a:noFill/>
              <a:ln w="507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37"/>
              <p:cNvSpPr/>
              <p:nvPr/>
            </p:nvSpPr>
            <p:spPr>
              <a:xfrm>
                <a:off x="2402975" y="240825"/>
                <a:ext cx="2813025" cy="5223850"/>
              </a:xfrm>
              <a:custGeom>
                <a:avLst/>
                <a:gdLst/>
                <a:ahLst/>
                <a:cxnLst/>
                <a:rect l="l" t="t" r="r" b="b"/>
                <a:pathLst>
                  <a:path w="112521" h="208954" fill="none" extrusionOk="0">
                    <a:moveTo>
                      <a:pt x="112521" y="197315"/>
                    </a:moveTo>
                    <a:lnTo>
                      <a:pt x="112521" y="11639"/>
                    </a:lnTo>
                    <a:cubicBezTo>
                      <a:pt x="106091" y="11639"/>
                      <a:pt x="100882" y="6430"/>
                      <a:pt x="100882" y="1"/>
                    </a:cubicBezTo>
                    <a:lnTo>
                      <a:pt x="11639" y="1"/>
                    </a:lnTo>
                    <a:cubicBezTo>
                      <a:pt x="11639" y="6430"/>
                      <a:pt x="6430" y="11639"/>
                      <a:pt x="1" y="11639"/>
                    </a:cubicBezTo>
                    <a:lnTo>
                      <a:pt x="1" y="197315"/>
                    </a:lnTo>
                    <a:cubicBezTo>
                      <a:pt x="6430" y="197315"/>
                      <a:pt x="11639" y="202524"/>
                      <a:pt x="11639" y="208954"/>
                    </a:cubicBezTo>
                    <a:lnTo>
                      <a:pt x="100882" y="208954"/>
                    </a:lnTo>
                    <a:cubicBezTo>
                      <a:pt x="100882" y="202524"/>
                      <a:pt x="106091" y="197315"/>
                      <a:pt x="112521" y="197315"/>
                    </a:cubicBezTo>
                    <a:close/>
                  </a:path>
                </a:pathLst>
              </a:custGeom>
              <a:noFill/>
              <a:ln w="5425" cap="flat" cmpd="sng">
                <a:solidFill>
                  <a:srgbClr val="FCD0B3"/>
                </a:solidFill>
                <a:prstDash val="solid"/>
                <a:miter lim="1356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837" name="Google Shape;8837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38" name="Google Shape;8838;p37"/>
          <p:cNvSpPr txBox="1">
            <a:spLocks noGrp="1"/>
          </p:cNvSpPr>
          <p:nvPr>
            <p:ph type="body" idx="1"/>
          </p:nvPr>
        </p:nvSpPr>
        <p:spPr>
          <a:xfrm>
            <a:off x="713225" y="1062350"/>
            <a:ext cx="3747000" cy="3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839" name="Google Shape;8839;p37"/>
          <p:cNvSpPr txBox="1">
            <a:spLocks noGrp="1"/>
          </p:cNvSpPr>
          <p:nvPr>
            <p:ph type="body" idx="2"/>
          </p:nvPr>
        </p:nvSpPr>
        <p:spPr>
          <a:xfrm>
            <a:off x="4683725" y="1062350"/>
            <a:ext cx="3747000" cy="3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61A34"/>
            </a:gs>
            <a:gs pos="100000">
              <a:srgbClr val="0B0D14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ulius Sans One"/>
              <a:buNone/>
              <a:defRPr sz="280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888475"/>
            <a:ext cx="7717800" cy="26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●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Lato"/>
              <a:buChar char="○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Font typeface="Lato"/>
              <a:buChar char="■"/>
              <a:defRPr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61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balsamiq.cloud/s55zto3/pc776bh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61A34"/>
            </a:gs>
            <a:gs pos="100000">
              <a:srgbClr val="0B0D14"/>
            </a:gs>
          </a:gsLst>
          <a:lin ang="5400012" scaled="0"/>
        </a:gradFill>
        <a:effectLst/>
      </p:bgPr>
    </p:bg>
    <p:spTree>
      <p:nvGrpSpPr>
        <p:cNvPr id="1" name="Shape 10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5" name="Google Shape;10125;p42"/>
          <p:cNvSpPr txBox="1">
            <a:spLocks noGrp="1"/>
          </p:cNvSpPr>
          <p:nvPr>
            <p:ph type="ctrTitle"/>
          </p:nvPr>
        </p:nvSpPr>
        <p:spPr>
          <a:xfrm>
            <a:off x="839375" y="1359750"/>
            <a:ext cx="7717500" cy="25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W2 EVENT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6" name="Google Shape;10126;p42"/>
          <p:cNvSpPr txBox="1">
            <a:spLocks noGrp="1"/>
          </p:cNvSpPr>
          <p:nvPr>
            <p:ph type="subTitle" idx="1"/>
          </p:nvPr>
        </p:nvSpPr>
        <p:spPr>
          <a:xfrm>
            <a:off x="2856900" y="3484046"/>
            <a:ext cx="3430200" cy="3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7" name="Google Shape;10287;p51"/>
          <p:cNvSpPr txBox="1">
            <a:spLocks noGrp="1"/>
          </p:cNvSpPr>
          <p:nvPr>
            <p:ph type="body" idx="1"/>
          </p:nvPr>
        </p:nvSpPr>
        <p:spPr>
          <a:xfrm>
            <a:off x="2845075" y="2873050"/>
            <a:ext cx="36720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-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10288" name="Google Shape;1028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825" y="686725"/>
            <a:ext cx="7770350" cy="40971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89" name="Google Shape;10289;p51"/>
          <p:cNvSpPr txBox="1">
            <a:spLocks noGrp="1"/>
          </p:cNvSpPr>
          <p:nvPr>
            <p:ph type="subTitle" idx="4294967295"/>
          </p:nvPr>
        </p:nvSpPr>
        <p:spPr>
          <a:xfrm>
            <a:off x="1653750" y="331125"/>
            <a:ext cx="5283600" cy="3978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Diagramme de Classe</a:t>
            </a:r>
            <a:endParaRPr sz="1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4" name="Google Shape;10294;p52"/>
          <p:cNvSpPr txBox="1">
            <a:spLocks noGrp="1"/>
          </p:cNvSpPr>
          <p:nvPr>
            <p:ph type="body" idx="1"/>
          </p:nvPr>
        </p:nvSpPr>
        <p:spPr>
          <a:xfrm>
            <a:off x="2845075" y="2873050"/>
            <a:ext cx="36720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-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10295" name="Google Shape;1029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625" y="764381"/>
            <a:ext cx="7955013" cy="3972969"/>
          </a:xfrm>
          <a:prstGeom prst="rect">
            <a:avLst/>
          </a:prstGeom>
          <a:noFill/>
          <a:ln>
            <a:noFill/>
          </a:ln>
        </p:spPr>
      </p:pic>
      <p:sp>
        <p:nvSpPr>
          <p:cNvPr id="10296" name="Google Shape;10296;p52"/>
          <p:cNvSpPr txBox="1">
            <a:spLocks noGrp="1"/>
          </p:cNvSpPr>
          <p:nvPr>
            <p:ph type="subTitle" idx="4294967295"/>
          </p:nvPr>
        </p:nvSpPr>
        <p:spPr>
          <a:xfrm>
            <a:off x="1653750" y="304725"/>
            <a:ext cx="5283600" cy="3978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Diagramme d’activités</a:t>
            </a:r>
            <a:endParaRPr sz="19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93DDE8C-997F-47F3-802D-1E2962F8F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047" y="586035"/>
            <a:ext cx="7961905" cy="397142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1" name="Google Shape;10301;p53"/>
          <p:cNvSpPr txBox="1">
            <a:spLocks noGrp="1"/>
          </p:cNvSpPr>
          <p:nvPr>
            <p:ph type="body" idx="1"/>
          </p:nvPr>
        </p:nvSpPr>
        <p:spPr>
          <a:xfrm>
            <a:off x="2845075" y="2873050"/>
            <a:ext cx="36720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-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0303" name="Google Shape;10303;p53"/>
          <p:cNvSpPr txBox="1">
            <a:spLocks noGrp="1"/>
          </p:cNvSpPr>
          <p:nvPr>
            <p:ph type="subTitle" idx="4294967295"/>
          </p:nvPr>
        </p:nvSpPr>
        <p:spPr>
          <a:xfrm>
            <a:off x="1653750" y="341575"/>
            <a:ext cx="5283600" cy="3978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Diagramme physique</a:t>
            </a:r>
            <a:endParaRPr sz="190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7244353-6AC4-4AF2-8A95-AAE48D2F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158" y="739375"/>
            <a:ext cx="7529683" cy="37868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8" name="Google Shape;10308;p54"/>
          <p:cNvSpPr/>
          <p:nvPr/>
        </p:nvSpPr>
        <p:spPr>
          <a:xfrm>
            <a:off x="1018075" y="1641502"/>
            <a:ext cx="211025" cy="211000"/>
          </a:xfrm>
          <a:custGeom>
            <a:avLst/>
            <a:gdLst/>
            <a:ahLst/>
            <a:cxnLst/>
            <a:rect l="l" t="t" r="r" b="b"/>
            <a:pathLst>
              <a:path w="8441" h="8440" extrusionOk="0">
                <a:moveTo>
                  <a:pt x="8240" y="4037"/>
                </a:moveTo>
                <a:lnTo>
                  <a:pt x="7239" y="4037"/>
                </a:lnTo>
                <a:lnTo>
                  <a:pt x="7473" y="3636"/>
                </a:lnTo>
                <a:cubicBezTo>
                  <a:pt x="7539" y="3536"/>
                  <a:pt x="7506" y="3403"/>
                  <a:pt x="7406" y="3336"/>
                </a:cubicBezTo>
                <a:cubicBezTo>
                  <a:pt x="7306" y="3269"/>
                  <a:pt x="7172" y="3303"/>
                  <a:pt x="7106" y="3403"/>
                </a:cubicBezTo>
                <a:lnTo>
                  <a:pt x="6739" y="4037"/>
                </a:lnTo>
                <a:lnTo>
                  <a:pt x="4737" y="4037"/>
                </a:lnTo>
                <a:lnTo>
                  <a:pt x="6138" y="2636"/>
                </a:lnTo>
                <a:lnTo>
                  <a:pt x="6839" y="2769"/>
                </a:lnTo>
                <a:lnTo>
                  <a:pt x="6906" y="2769"/>
                </a:lnTo>
                <a:cubicBezTo>
                  <a:pt x="7006" y="2769"/>
                  <a:pt x="7072" y="2702"/>
                  <a:pt x="7106" y="2602"/>
                </a:cubicBezTo>
                <a:cubicBezTo>
                  <a:pt x="7139" y="2502"/>
                  <a:pt x="7072" y="2369"/>
                  <a:pt x="6939" y="2335"/>
                </a:cubicBezTo>
                <a:lnTo>
                  <a:pt x="6505" y="2269"/>
                </a:lnTo>
                <a:lnTo>
                  <a:pt x="7206" y="1535"/>
                </a:lnTo>
                <a:cubicBezTo>
                  <a:pt x="7406" y="1335"/>
                  <a:pt x="7106" y="1035"/>
                  <a:pt x="6906" y="1235"/>
                </a:cubicBezTo>
                <a:lnTo>
                  <a:pt x="6205" y="1935"/>
                </a:lnTo>
                <a:lnTo>
                  <a:pt x="6105" y="1502"/>
                </a:lnTo>
                <a:cubicBezTo>
                  <a:pt x="6072" y="1401"/>
                  <a:pt x="5972" y="1301"/>
                  <a:pt x="5838" y="1335"/>
                </a:cubicBezTo>
                <a:cubicBezTo>
                  <a:pt x="5738" y="1368"/>
                  <a:pt x="5638" y="1468"/>
                  <a:pt x="5671" y="1602"/>
                </a:cubicBezTo>
                <a:lnTo>
                  <a:pt x="5838" y="2302"/>
                </a:lnTo>
                <a:lnTo>
                  <a:pt x="4437" y="3703"/>
                </a:lnTo>
                <a:lnTo>
                  <a:pt x="4437" y="1735"/>
                </a:lnTo>
                <a:lnTo>
                  <a:pt x="5038" y="1335"/>
                </a:lnTo>
                <a:cubicBezTo>
                  <a:pt x="5138" y="1268"/>
                  <a:pt x="5171" y="1135"/>
                  <a:pt x="5104" y="1035"/>
                </a:cubicBezTo>
                <a:cubicBezTo>
                  <a:pt x="5038" y="934"/>
                  <a:pt x="4904" y="901"/>
                  <a:pt x="4804" y="968"/>
                </a:cubicBezTo>
                <a:lnTo>
                  <a:pt x="4437" y="1201"/>
                </a:lnTo>
                <a:lnTo>
                  <a:pt x="4437" y="201"/>
                </a:lnTo>
                <a:cubicBezTo>
                  <a:pt x="4370" y="0"/>
                  <a:pt x="4070" y="0"/>
                  <a:pt x="4004" y="201"/>
                </a:cubicBezTo>
                <a:lnTo>
                  <a:pt x="4004" y="1201"/>
                </a:lnTo>
                <a:lnTo>
                  <a:pt x="3637" y="968"/>
                </a:lnTo>
                <a:cubicBezTo>
                  <a:pt x="3537" y="901"/>
                  <a:pt x="3403" y="934"/>
                  <a:pt x="3336" y="1035"/>
                </a:cubicBezTo>
                <a:cubicBezTo>
                  <a:pt x="3270" y="1135"/>
                  <a:pt x="3303" y="1268"/>
                  <a:pt x="3403" y="1335"/>
                </a:cubicBezTo>
                <a:lnTo>
                  <a:pt x="4004" y="1735"/>
                </a:lnTo>
                <a:lnTo>
                  <a:pt x="4004" y="3703"/>
                </a:lnTo>
                <a:lnTo>
                  <a:pt x="2603" y="2302"/>
                </a:lnTo>
                <a:lnTo>
                  <a:pt x="2769" y="1602"/>
                </a:lnTo>
                <a:cubicBezTo>
                  <a:pt x="2869" y="1368"/>
                  <a:pt x="2369" y="1268"/>
                  <a:pt x="2336" y="1502"/>
                </a:cubicBezTo>
                <a:lnTo>
                  <a:pt x="2236" y="1935"/>
                </a:lnTo>
                <a:lnTo>
                  <a:pt x="1535" y="1235"/>
                </a:lnTo>
                <a:cubicBezTo>
                  <a:pt x="1335" y="1035"/>
                  <a:pt x="1035" y="1335"/>
                  <a:pt x="1235" y="1535"/>
                </a:cubicBezTo>
                <a:lnTo>
                  <a:pt x="1935" y="2269"/>
                </a:lnTo>
                <a:lnTo>
                  <a:pt x="1502" y="2335"/>
                </a:lnTo>
                <a:cubicBezTo>
                  <a:pt x="1368" y="2369"/>
                  <a:pt x="1302" y="2502"/>
                  <a:pt x="1335" y="2602"/>
                </a:cubicBezTo>
                <a:cubicBezTo>
                  <a:pt x="1368" y="2702"/>
                  <a:pt x="1435" y="2769"/>
                  <a:pt x="1535" y="2769"/>
                </a:cubicBezTo>
                <a:lnTo>
                  <a:pt x="1602" y="2769"/>
                </a:lnTo>
                <a:lnTo>
                  <a:pt x="2302" y="2636"/>
                </a:lnTo>
                <a:lnTo>
                  <a:pt x="3703" y="4037"/>
                </a:lnTo>
                <a:lnTo>
                  <a:pt x="1735" y="4037"/>
                </a:lnTo>
                <a:lnTo>
                  <a:pt x="1335" y="3403"/>
                </a:lnTo>
                <a:cubicBezTo>
                  <a:pt x="1168" y="3169"/>
                  <a:pt x="801" y="3403"/>
                  <a:pt x="968" y="3636"/>
                </a:cubicBezTo>
                <a:lnTo>
                  <a:pt x="1202" y="4037"/>
                </a:lnTo>
                <a:lnTo>
                  <a:pt x="201" y="4037"/>
                </a:lnTo>
                <a:cubicBezTo>
                  <a:pt x="101" y="4037"/>
                  <a:pt x="1" y="4137"/>
                  <a:pt x="1" y="4237"/>
                </a:cubicBezTo>
                <a:cubicBezTo>
                  <a:pt x="1" y="4370"/>
                  <a:pt x="101" y="4470"/>
                  <a:pt x="201" y="4470"/>
                </a:cubicBezTo>
                <a:lnTo>
                  <a:pt x="1202" y="4470"/>
                </a:lnTo>
                <a:lnTo>
                  <a:pt x="935" y="4837"/>
                </a:lnTo>
                <a:cubicBezTo>
                  <a:pt x="868" y="4937"/>
                  <a:pt x="901" y="5071"/>
                  <a:pt x="1001" y="5137"/>
                </a:cubicBezTo>
                <a:cubicBezTo>
                  <a:pt x="1035" y="5171"/>
                  <a:pt x="1068" y="5171"/>
                  <a:pt x="1135" y="5171"/>
                </a:cubicBezTo>
                <a:cubicBezTo>
                  <a:pt x="1202" y="5171"/>
                  <a:pt x="1268" y="5137"/>
                  <a:pt x="1302" y="5071"/>
                </a:cubicBezTo>
                <a:lnTo>
                  <a:pt x="1702" y="4470"/>
                </a:lnTo>
                <a:lnTo>
                  <a:pt x="3703" y="4470"/>
                </a:lnTo>
                <a:lnTo>
                  <a:pt x="2269" y="5871"/>
                </a:lnTo>
                <a:lnTo>
                  <a:pt x="1568" y="5705"/>
                </a:lnTo>
                <a:cubicBezTo>
                  <a:pt x="1468" y="5671"/>
                  <a:pt x="1335" y="5738"/>
                  <a:pt x="1302" y="5871"/>
                </a:cubicBezTo>
                <a:cubicBezTo>
                  <a:pt x="1302" y="5971"/>
                  <a:pt x="1368" y="6105"/>
                  <a:pt x="1468" y="6138"/>
                </a:cubicBezTo>
                <a:lnTo>
                  <a:pt x="1935" y="6205"/>
                </a:lnTo>
                <a:lnTo>
                  <a:pt x="1202" y="6939"/>
                </a:lnTo>
                <a:cubicBezTo>
                  <a:pt x="1135" y="7005"/>
                  <a:pt x="1135" y="7139"/>
                  <a:pt x="1202" y="7239"/>
                </a:cubicBezTo>
                <a:cubicBezTo>
                  <a:pt x="1302" y="7306"/>
                  <a:pt x="1435" y="7306"/>
                  <a:pt x="1502" y="7239"/>
                </a:cubicBezTo>
                <a:lnTo>
                  <a:pt x="2236" y="6538"/>
                </a:lnTo>
                <a:lnTo>
                  <a:pt x="2302" y="6939"/>
                </a:lnTo>
                <a:cubicBezTo>
                  <a:pt x="2336" y="7039"/>
                  <a:pt x="2436" y="7106"/>
                  <a:pt x="2536" y="7106"/>
                </a:cubicBezTo>
                <a:lnTo>
                  <a:pt x="2569" y="7106"/>
                </a:lnTo>
                <a:cubicBezTo>
                  <a:pt x="2703" y="7072"/>
                  <a:pt x="2769" y="6972"/>
                  <a:pt x="2736" y="6872"/>
                </a:cubicBezTo>
                <a:lnTo>
                  <a:pt x="2603" y="6138"/>
                </a:lnTo>
                <a:lnTo>
                  <a:pt x="4004" y="4737"/>
                </a:lnTo>
                <a:lnTo>
                  <a:pt x="4004" y="6739"/>
                </a:lnTo>
                <a:lnTo>
                  <a:pt x="3370" y="7106"/>
                </a:lnTo>
                <a:cubicBezTo>
                  <a:pt x="3136" y="7272"/>
                  <a:pt x="3370" y="7639"/>
                  <a:pt x="3603" y="7472"/>
                </a:cubicBezTo>
                <a:lnTo>
                  <a:pt x="4004" y="7239"/>
                </a:lnTo>
                <a:lnTo>
                  <a:pt x="4004" y="8240"/>
                </a:lnTo>
                <a:cubicBezTo>
                  <a:pt x="4070" y="8440"/>
                  <a:pt x="4337" y="8440"/>
                  <a:pt x="4404" y="8240"/>
                </a:cubicBezTo>
                <a:lnTo>
                  <a:pt x="4404" y="7239"/>
                </a:lnTo>
                <a:lnTo>
                  <a:pt x="4804" y="7472"/>
                </a:lnTo>
                <a:cubicBezTo>
                  <a:pt x="4904" y="7539"/>
                  <a:pt x="5038" y="7506"/>
                  <a:pt x="5104" y="7406"/>
                </a:cubicBezTo>
                <a:cubicBezTo>
                  <a:pt x="5138" y="7306"/>
                  <a:pt x="5138" y="7172"/>
                  <a:pt x="5038" y="7106"/>
                </a:cubicBezTo>
                <a:lnTo>
                  <a:pt x="4404" y="6739"/>
                </a:lnTo>
                <a:lnTo>
                  <a:pt x="4404" y="4737"/>
                </a:lnTo>
                <a:lnTo>
                  <a:pt x="5805" y="6138"/>
                </a:lnTo>
                <a:lnTo>
                  <a:pt x="5671" y="6872"/>
                </a:lnTo>
                <a:cubicBezTo>
                  <a:pt x="5638" y="6972"/>
                  <a:pt x="5705" y="7106"/>
                  <a:pt x="5838" y="7106"/>
                </a:cubicBezTo>
                <a:lnTo>
                  <a:pt x="5872" y="7106"/>
                </a:lnTo>
                <a:cubicBezTo>
                  <a:pt x="5972" y="7106"/>
                  <a:pt x="6072" y="7039"/>
                  <a:pt x="6072" y="6939"/>
                </a:cubicBezTo>
                <a:lnTo>
                  <a:pt x="6172" y="6538"/>
                </a:lnTo>
                <a:lnTo>
                  <a:pt x="6872" y="7239"/>
                </a:lnTo>
                <a:cubicBezTo>
                  <a:pt x="6939" y="7272"/>
                  <a:pt x="6972" y="7306"/>
                  <a:pt x="7039" y="7306"/>
                </a:cubicBezTo>
                <a:cubicBezTo>
                  <a:pt x="7239" y="7306"/>
                  <a:pt x="7339" y="7072"/>
                  <a:pt x="7206" y="6939"/>
                </a:cubicBezTo>
                <a:lnTo>
                  <a:pt x="6505" y="6205"/>
                </a:lnTo>
                <a:lnTo>
                  <a:pt x="6939" y="6138"/>
                </a:lnTo>
                <a:cubicBezTo>
                  <a:pt x="7139" y="6038"/>
                  <a:pt x="7072" y="5705"/>
                  <a:pt x="6839" y="5705"/>
                </a:cubicBezTo>
                <a:lnTo>
                  <a:pt x="6138" y="5871"/>
                </a:lnTo>
                <a:lnTo>
                  <a:pt x="4737" y="4470"/>
                </a:lnTo>
                <a:lnTo>
                  <a:pt x="6705" y="4470"/>
                </a:lnTo>
                <a:lnTo>
                  <a:pt x="7106" y="5071"/>
                </a:lnTo>
                <a:cubicBezTo>
                  <a:pt x="7139" y="5137"/>
                  <a:pt x="7206" y="5171"/>
                  <a:pt x="7273" y="5171"/>
                </a:cubicBezTo>
                <a:cubicBezTo>
                  <a:pt x="7339" y="5171"/>
                  <a:pt x="7373" y="5171"/>
                  <a:pt x="7406" y="5137"/>
                </a:cubicBezTo>
                <a:cubicBezTo>
                  <a:pt x="7506" y="5071"/>
                  <a:pt x="7539" y="4937"/>
                  <a:pt x="7473" y="4837"/>
                </a:cubicBezTo>
                <a:lnTo>
                  <a:pt x="7206" y="4470"/>
                </a:lnTo>
                <a:lnTo>
                  <a:pt x="8240" y="4470"/>
                </a:lnTo>
                <a:cubicBezTo>
                  <a:pt x="8340" y="4470"/>
                  <a:pt x="8440" y="4370"/>
                  <a:pt x="8440" y="4237"/>
                </a:cubicBezTo>
                <a:cubicBezTo>
                  <a:pt x="8440" y="4137"/>
                  <a:pt x="8340" y="4037"/>
                  <a:pt x="8240" y="4037"/>
                </a:cubicBezTo>
                <a:close/>
              </a:path>
            </a:pathLst>
          </a:custGeom>
          <a:solidFill>
            <a:srgbClr val="91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9" name="Google Shape;10309;p54"/>
          <p:cNvSpPr/>
          <p:nvPr/>
        </p:nvSpPr>
        <p:spPr>
          <a:xfrm>
            <a:off x="1018075" y="3002884"/>
            <a:ext cx="211025" cy="211000"/>
          </a:xfrm>
          <a:custGeom>
            <a:avLst/>
            <a:gdLst/>
            <a:ahLst/>
            <a:cxnLst/>
            <a:rect l="l" t="t" r="r" b="b"/>
            <a:pathLst>
              <a:path w="8441" h="8440" extrusionOk="0">
                <a:moveTo>
                  <a:pt x="8240" y="4037"/>
                </a:moveTo>
                <a:lnTo>
                  <a:pt x="7239" y="4037"/>
                </a:lnTo>
                <a:lnTo>
                  <a:pt x="7473" y="3636"/>
                </a:lnTo>
                <a:cubicBezTo>
                  <a:pt x="7539" y="3536"/>
                  <a:pt x="7506" y="3403"/>
                  <a:pt x="7406" y="3336"/>
                </a:cubicBezTo>
                <a:cubicBezTo>
                  <a:pt x="7306" y="3269"/>
                  <a:pt x="7172" y="3303"/>
                  <a:pt x="7106" y="3403"/>
                </a:cubicBezTo>
                <a:lnTo>
                  <a:pt x="6739" y="4037"/>
                </a:lnTo>
                <a:lnTo>
                  <a:pt x="4737" y="4037"/>
                </a:lnTo>
                <a:lnTo>
                  <a:pt x="6138" y="2636"/>
                </a:lnTo>
                <a:lnTo>
                  <a:pt x="6839" y="2769"/>
                </a:lnTo>
                <a:lnTo>
                  <a:pt x="6906" y="2769"/>
                </a:lnTo>
                <a:cubicBezTo>
                  <a:pt x="7006" y="2769"/>
                  <a:pt x="7072" y="2702"/>
                  <a:pt x="7106" y="2602"/>
                </a:cubicBezTo>
                <a:cubicBezTo>
                  <a:pt x="7139" y="2502"/>
                  <a:pt x="7072" y="2369"/>
                  <a:pt x="6939" y="2335"/>
                </a:cubicBezTo>
                <a:lnTo>
                  <a:pt x="6505" y="2269"/>
                </a:lnTo>
                <a:lnTo>
                  <a:pt x="7206" y="1535"/>
                </a:lnTo>
                <a:cubicBezTo>
                  <a:pt x="7406" y="1335"/>
                  <a:pt x="7106" y="1035"/>
                  <a:pt x="6906" y="1235"/>
                </a:cubicBezTo>
                <a:lnTo>
                  <a:pt x="6205" y="1935"/>
                </a:lnTo>
                <a:lnTo>
                  <a:pt x="6105" y="1502"/>
                </a:lnTo>
                <a:cubicBezTo>
                  <a:pt x="6072" y="1401"/>
                  <a:pt x="5972" y="1301"/>
                  <a:pt x="5838" y="1335"/>
                </a:cubicBezTo>
                <a:cubicBezTo>
                  <a:pt x="5738" y="1368"/>
                  <a:pt x="5638" y="1468"/>
                  <a:pt x="5671" y="1602"/>
                </a:cubicBezTo>
                <a:lnTo>
                  <a:pt x="5838" y="2302"/>
                </a:lnTo>
                <a:lnTo>
                  <a:pt x="4437" y="3703"/>
                </a:lnTo>
                <a:lnTo>
                  <a:pt x="4437" y="1735"/>
                </a:lnTo>
                <a:lnTo>
                  <a:pt x="5038" y="1335"/>
                </a:lnTo>
                <a:cubicBezTo>
                  <a:pt x="5138" y="1268"/>
                  <a:pt x="5171" y="1135"/>
                  <a:pt x="5104" y="1035"/>
                </a:cubicBezTo>
                <a:cubicBezTo>
                  <a:pt x="5038" y="934"/>
                  <a:pt x="4904" y="901"/>
                  <a:pt x="4804" y="968"/>
                </a:cubicBezTo>
                <a:lnTo>
                  <a:pt x="4437" y="1201"/>
                </a:lnTo>
                <a:lnTo>
                  <a:pt x="4437" y="201"/>
                </a:lnTo>
                <a:cubicBezTo>
                  <a:pt x="4370" y="0"/>
                  <a:pt x="4070" y="0"/>
                  <a:pt x="4004" y="201"/>
                </a:cubicBezTo>
                <a:lnTo>
                  <a:pt x="4004" y="1201"/>
                </a:lnTo>
                <a:lnTo>
                  <a:pt x="3637" y="968"/>
                </a:lnTo>
                <a:cubicBezTo>
                  <a:pt x="3537" y="901"/>
                  <a:pt x="3403" y="934"/>
                  <a:pt x="3336" y="1035"/>
                </a:cubicBezTo>
                <a:cubicBezTo>
                  <a:pt x="3270" y="1135"/>
                  <a:pt x="3303" y="1268"/>
                  <a:pt x="3403" y="1335"/>
                </a:cubicBezTo>
                <a:lnTo>
                  <a:pt x="4004" y="1735"/>
                </a:lnTo>
                <a:lnTo>
                  <a:pt x="4004" y="3703"/>
                </a:lnTo>
                <a:lnTo>
                  <a:pt x="2603" y="2302"/>
                </a:lnTo>
                <a:lnTo>
                  <a:pt x="2769" y="1602"/>
                </a:lnTo>
                <a:cubicBezTo>
                  <a:pt x="2869" y="1368"/>
                  <a:pt x="2369" y="1268"/>
                  <a:pt x="2336" y="1502"/>
                </a:cubicBezTo>
                <a:lnTo>
                  <a:pt x="2236" y="1935"/>
                </a:lnTo>
                <a:lnTo>
                  <a:pt x="1535" y="1235"/>
                </a:lnTo>
                <a:cubicBezTo>
                  <a:pt x="1335" y="1035"/>
                  <a:pt x="1035" y="1335"/>
                  <a:pt x="1235" y="1535"/>
                </a:cubicBezTo>
                <a:lnTo>
                  <a:pt x="1935" y="2269"/>
                </a:lnTo>
                <a:lnTo>
                  <a:pt x="1502" y="2335"/>
                </a:lnTo>
                <a:cubicBezTo>
                  <a:pt x="1368" y="2369"/>
                  <a:pt x="1302" y="2502"/>
                  <a:pt x="1335" y="2602"/>
                </a:cubicBezTo>
                <a:cubicBezTo>
                  <a:pt x="1368" y="2702"/>
                  <a:pt x="1435" y="2769"/>
                  <a:pt x="1535" y="2769"/>
                </a:cubicBezTo>
                <a:lnTo>
                  <a:pt x="1602" y="2769"/>
                </a:lnTo>
                <a:lnTo>
                  <a:pt x="2302" y="2636"/>
                </a:lnTo>
                <a:lnTo>
                  <a:pt x="3703" y="4037"/>
                </a:lnTo>
                <a:lnTo>
                  <a:pt x="1735" y="4037"/>
                </a:lnTo>
                <a:lnTo>
                  <a:pt x="1335" y="3403"/>
                </a:lnTo>
                <a:cubicBezTo>
                  <a:pt x="1168" y="3169"/>
                  <a:pt x="801" y="3403"/>
                  <a:pt x="968" y="3636"/>
                </a:cubicBezTo>
                <a:lnTo>
                  <a:pt x="1202" y="4037"/>
                </a:lnTo>
                <a:lnTo>
                  <a:pt x="201" y="4037"/>
                </a:lnTo>
                <a:cubicBezTo>
                  <a:pt x="101" y="4037"/>
                  <a:pt x="1" y="4137"/>
                  <a:pt x="1" y="4237"/>
                </a:cubicBezTo>
                <a:cubicBezTo>
                  <a:pt x="1" y="4370"/>
                  <a:pt x="101" y="4470"/>
                  <a:pt x="201" y="4470"/>
                </a:cubicBezTo>
                <a:lnTo>
                  <a:pt x="1202" y="4470"/>
                </a:lnTo>
                <a:lnTo>
                  <a:pt x="935" y="4837"/>
                </a:lnTo>
                <a:cubicBezTo>
                  <a:pt x="868" y="4937"/>
                  <a:pt x="901" y="5071"/>
                  <a:pt x="1001" y="5137"/>
                </a:cubicBezTo>
                <a:cubicBezTo>
                  <a:pt x="1035" y="5171"/>
                  <a:pt x="1068" y="5171"/>
                  <a:pt x="1135" y="5171"/>
                </a:cubicBezTo>
                <a:cubicBezTo>
                  <a:pt x="1202" y="5171"/>
                  <a:pt x="1268" y="5137"/>
                  <a:pt x="1302" y="5071"/>
                </a:cubicBezTo>
                <a:lnTo>
                  <a:pt x="1702" y="4470"/>
                </a:lnTo>
                <a:lnTo>
                  <a:pt x="3703" y="4470"/>
                </a:lnTo>
                <a:lnTo>
                  <a:pt x="2269" y="5871"/>
                </a:lnTo>
                <a:lnTo>
                  <a:pt x="1568" y="5705"/>
                </a:lnTo>
                <a:cubicBezTo>
                  <a:pt x="1468" y="5671"/>
                  <a:pt x="1335" y="5738"/>
                  <a:pt x="1302" y="5871"/>
                </a:cubicBezTo>
                <a:cubicBezTo>
                  <a:pt x="1302" y="5971"/>
                  <a:pt x="1368" y="6105"/>
                  <a:pt x="1468" y="6138"/>
                </a:cubicBezTo>
                <a:lnTo>
                  <a:pt x="1935" y="6205"/>
                </a:lnTo>
                <a:lnTo>
                  <a:pt x="1202" y="6939"/>
                </a:lnTo>
                <a:cubicBezTo>
                  <a:pt x="1135" y="7005"/>
                  <a:pt x="1135" y="7139"/>
                  <a:pt x="1202" y="7239"/>
                </a:cubicBezTo>
                <a:cubicBezTo>
                  <a:pt x="1302" y="7306"/>
                  <a:pt x="1435" y="7306"/>
                  <a:pt x="1502" y="7239"/>
                </a:cubicBezTo>
                <a:lnTo>
                  <a:pt x="2236" y="6538"/>
                </a:lnTo>
                <a:lnTo>
                  <a:pt x="2302" y="6939"/>
                </a:lnTo>
                <a:cubicBezTo>
                  <a:pt x="2336" y="7039"/>
                  <a:pt x="2436" y="7106"/>
                  <a:pt x="2536" y="7106"/>
                </a:cubicBezTo>
                <a:lnTo>
                  <a:pt x="2569" y="7106"/>
                </a:lnTo>
                <a:cubicBezTo>
                  <a:pt x="2703" y="7072"/>
                  <a:pt x="2769" y="6972"/>
                  <a:pt x="2736" y="6872"/>
                </a:cubicBezTo>
                <a:lnTo>
                  <a:pt x="2603" y="6138"/>
                </a:lnTo>
                <a:lnTo>
                  <a:pt x="4004" y="4737"/>
                </a:lnTo>
                <a:lnTo>
                  <a:pt x="4004" y="6739"/>
                </a:lnTo>
                <a:lnTo>
                  <a:pt x="3370" y="7106"/>
                </a:lnTo>
                <a:cubicBezTo>
                  <a:pt x="3136" y="7272"/>
                  <a:pt x="3370" y="7639"/>
                  <a:pt x="3603" y="7472"/>
                </a:cubicBezTo>
                <a:lnTo>
                  <a:pt x="4004" y="7239"/>
                </a:lnTo>
                <a:lnTo>
                  <a:pt x="4004" y="8240"/>
                </a:lnTo>
                <a:cubicBezTo>
                  <a:pt x="4070" y="8440"/>
                  <a:pt x="4337" y="8440"/>
                  <a:pt x="4404" y="8240"/>
                </a:cubicBezTo>
                <a:lnTo>
                  <a:pt x="4404" y="7239"/>
                </a:lnTo>
                <a:lnTo>
                  <a:pt x="4804" y="7472"/>
                </a:lnTo>
                <a:cubicBezTo>
                  <a:pt x="4904" y="7539"/>
                  <a:pt x="5038" y="7506"/>
                  <a:pt x="5104" y="7406"/>
                </a:cubicBezTo>
                <a:cubicBezTo>
                  <a:pt x="5138" y="7306"/>
                  <a:pt x="5138" y="7172"/>
                  <a:pt x="5038" y="7106"/>
                </a:cubicBezTo>
                <a:lnTo>
                  <a:pt x="4404" y="6739"/>
                </a:lnTo>
                <a:lnTo>
                  <a:pt x="4404" y="4737"/>
                </a:lnTo>
                <a:lnTo>
                  <a:pt x="5805" y="6138"/>
                </a:lnTo>
                <a:lnTo>
                  <a:pt x="5671" y="6872"/>
                </a:lnTo>
                <a:cubicBezTo>
                  <a:pt x="5638" y="6972"/>
                  <a:pt x="5705" y="7106"/>
                  <a:pt x="5838" y="7106"/>
                </a:cubicBezTo>
                <a:lnTo>
                  <a:pt x="5872" y="7106"/>
                </a:lnTo>
                <a:cubicBezTo>
                  <a:pt x="5972" y="7106"/>
                  <a:pt x="6072" y="7039"/>
                  <a:pt x="6072" y="6939"/>
                </a:cubicBezTo>
                <a:lnTo>
                  <a:pt x="6172" y="6538"/>
                </a:lnTo>
                <a:lnTo>
                  <a:pt x="6872" y="7239"/>
                </a:lnTo>
                <a:cubicBezTo>
                  <a:pt x="6939" y="7272"/>
                  <a:pt x="6972" y="7306"/>
                  <a:pt x="7039" y="7306"/>
                </a:cubicBezTo>
                <a:cubicBezTo>
                  <a:pt x="7239" y="7306"/>
                  <a:pt x="7339" y="7072"/>
                  <a:pt x="7206" y="6939"/>
                </a:cubicBezTo>
                <a:lnTo>
                  <a:pt x="6505" y="6205"/>
                </a:lnTo>
                <a:lnTo>
                  <a:pt x="6939" y="6138"/>
                </a:lnTo>
                <a:cubicBezTo>
                  <a:pt x="7139" y="6038"/>
                  <a:pt x="7072" y="5705"/>
                  <a:pt x="6839" y="5705"/>
                </a:cubicBezTo>
                <a:lnTo>
                  <a:pt x="6138" y="5871"/>
                </a:lnTo>
                <a:lnTo>
                  <a:pt x="4737" y="4470"/>
                </a:lnTo>
                <a:lnTo>
                  <a:pt x="6705" y="4470"/>
                </a:lnTo>
                <a:lnTo>
                  <a:pt x="7106" y="5071"/>
                </a:lnTo>
                <a:cubicBezTo>
                  <a:pt x="7139" y="5137"/>
                  <a:pt x="7206" y="5171"/>
                  <a:pt x="7273" y="5171"/>
                </a:cubicBezTo>
                <a:cubicBezTo>
                  <a:pt x="7339" y="5171"/>
                  <a:pt x="7373" y="5171"/>
                  <a:pt x="7406" y="5137"/>
                </a:cubicBezTo>
                <a:cubicBezTo>
                  <a:pt x="7506" y="5071"/>
                  <a:pt x="7539" y="4937"/>
                  <a:pt x="7473" y="4837"/>
                </a:cubicBezTo>
                <a:lnTo>
                  <a:pt x="7206" y="4470"/>
                </a:lnTo>
                <a:lnTo>
                  <a:pt x="8240" y="4470"/>
                </a:lnTo>
                <a:cubicBezTo>
                  <a:pt x="8340" y="4470"/>
                  <a:pt x="8440" y="4370"/>
                  <a:pt x="8440" y="4237"/>
                </a:cubicBezTo>
                <a:cubicBezTo>
                  <a:pt x="8440" y="4137"/>
                  <a:pt x="8340" y="4037"/>
                  <a:pt x="8240" y="403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0" name="Google Shape;10310;p54"/>
          <p:cNvSpPr/>
          <p:nvPr/>
        </p:nvSpPr>
        <p:spPr>
          <a:xfrm flipH="1">
            <a:off x="7914900" y="1641384"/>
            <a:ext cx="211025" cy="211000"/>
          </a:xfrm>
          <a:custGeom>
            <a:avLst/>
            <a:gdLst/>
            <a:ahLst/>
            <a:cxnLst/>
            <a:rect l="l" t="t" r="r" b="b"/>
            <a:pathLst>
              <a:path w="8441" h="8440" extrusionOk="0">
                <a:moveTo>
                  <a:pt x="8240" y="4037"/>
                </a:moveTo>
                <a:lnTo>
                  <a:pt x="7239" y="4037"/>
                </a:lnTo>
                <a:lnTo>
                  <a:pt x="7473" y="3636"/>
                </a:lnTo>
                <a:cubicBezTo>
                  <a:pt x="7539" y="3536"/>
                  <a:pt x="7506" y="3403"/>
                  <a:pt x="7406" y="3336"/>
                </a:cubicBezTo>
                <a:cubicBezTo>
                  <a:pt x="7306" y="3269"/>
                  <a:pt x="7172" y="3303"/>
                  <a:pt x="7106" y="3403"/>
                </a:cubicBezTo>
                <a:lnTo>
                  <a:pt x="6739" y="4037"/>
                </a:lnTo>
                <a:lnTo>
                  <a:pt x="4737" y="4037"/>
                </a:lnTo>
                <a:lnTo>
                  <a:pt x="6138" y="2636"/>
                </a:lnTo>
                <a:lnTo>
                  <a:pt x="6839" y="2769"/>
                </a:lnTo>
                <a:lnTo>
                  <a:pt x="6906" y="2769"/>
                </a:lnTo>
                <a:cubicBezTo>
                  <a:pt x="7006" y="2769"/>
                  <a:pt x="7072" y="2702"/>
                  <a:pt x="7106" y="2602"/>
                </a:cubicBezTo>
                <a:cubicBezTo>
                  <a:pt x="7139" y="2502"/>
                  <a:pt x="7072" y="2369"/>
                  <a:pt x="6939" y="2335"/>
                </a:cubicBezTo>
                <a:lnTo>
                  <a:pt x="6505" y="2269"/>
                </a:lnTo>
                <a:lnTo>
                  <a:pt x="7206" y="1535"/>
                </a:lnTo>
                <a:cubicBezTo>
                  <a:pt x="7406" y="1335"/>
                  <a:pt x="7106" y="1035"/>
                  <a:pt x="6906" y="1235"/>
                </a:cubicBezTo>
                <a:lnTo>
                  <a:pt x="6205" y="1935"/>
                </a:lnTo>
                <a:lnTo>
                  <a:pt x="6105" y="1502"/>
                </a:lnTo>
                <a:cubicBezTo>
                  <a:pt x="6072" y="1401"/>
                  <a:pt x="5972" y="1301"/>
                  <a:pt x="5838" y="1335"/>
                </a:cubicBezTo>
                <a:cubicBezTo>
                  <a:pt x="5738" y="1368"/>
                  <a:pt x="5638" y="1468"/>
                  <a:pt x="5671" y="1602"/>
                </a:cubicBezTo>
                <a:lnTo>
                  <a:pt x="5838" y="2302"/>
                </a:lnTo>
                <a:lnTo>
                  <a:pt x="4437" y="3703"/>
                </a:lnTo>
                <a:lnTo>
                  <a:pt x="4437" y="1735"/>
                </a:lnTo>
                <a:lnTo>
                  <a:pt x="5038" y="1335"/>
                </a:lnTo>
                <a:cubicBezTo>
                  <a:pt x="5138" y="1268"/>
                  <a:pt x="5171" y="1135"/>
                  <a:pt x="5104" y="1035"/>
                </a:cubicBezTo>
                <a:cubicBezTo>
                  <a:pt x="5038" y="934"/>
                  <a:pt x="4904" y="901"/>
                  <a:pt x="4804" y="968"/>
                </a:cubicBezTo>
                <a:lnTo>
                  <a:pt x="4437" y="1201"/>
                </a:lnTo>
                <a:lnTo>
                  <a:pt x="4437" y="201"/>
                </a:lnTo>
                <a:cubicBezTo>
                  <a:pt x="4370" y="0"/>
                  <a:pt x="4070" y="0"/>
                  <a:pt x="4004" y="201"/>
                </a:cubicBezTo>
                <a:lnTo>
                  <a:pt x="4004" y="1201"/>
                </a:lnTo>
                <a:lnTo>
                  <a:pt x="3637" y="968"/>
                </a:lnTo>
                <a:cubicBezTo>
                  <a:pt x="3537" y="901"/>
                  <a:pt x="3403" y="934"/>
                  <a:pt x="3336" y="1035"/>
                </a:cubicBezTo>
                <a:cubicBezTo>
                  <a:pt x="3270" y="1135"/>
                  <a:pt x="3303" y="1268"/>
                  <a:pt x="3403" y="1335"/>
                </a:cubicBezTo>
                <a:lnTo>
                  <a:pt x="4004" y="1735"/>
                </a:lnTo>
                <a:lnTo>
                  <a:pt x="4004" y="3703"/>
                </a:lnTo>
                <a:lnTo>
                  <a:pt x="2603" y="2302"/>
                </a:lnTo>
                <a:lnTo>
                  <a:pt x="2769" y="1602"/>
                </a:lnTo>
                <a:cubicBezTo>
                  <a:pt x="2869" y="1368"/>
                  <a:pt x="2369" y="1268"/>
                  <a:pt x="2336" y="1502"/>
                </a:cubicBezTo>
                <a:lnTo>
                  <a:pt x="2236" y="1935"/>
                </a:lnTo>
                <a:lnTo>
                  <a:pt x="1535" y="1235"/>
                </a:lnTo>
                <a:cubicBezTo>
                  <a:pt x="1335" y="1035"/>
                  <a:pt x="1035" y="1335"/>
                  <a:pt x="1235" y="1535"/>
                </a:cubicBezTo>
                <a:lnTo>
                  <a:pt x="1935" y="2269"/>
                </a:lnTo>
                <a:lnTo>
                  <a:pt x="1502" y="2335"/>
                </a:lnTo>
                <a:cubicBezTo>
                  <a:pt x="1368" y="2369"/>
                  <a:pt x="1302" y="2502"/>
                  <a:pt x="1335" y="2602"/>
                </a:cubicBezTo>
                <a:cubicBezTo>
                  <a:pt x="1368" y="2702"/>
                  <a:pt x="1435" y="2769"/>
                  <a:pt x="1535" y="2769"/>
                </a:cubicBezTo>
                <a:lnTo>
                  <a:pt x="1602" y="2769"/>
                </a:lnTo>
                <a:lnTo>
                  <a:pt x="2302" y="2636"/>
                </a:lnTo>
                <a:lnTo>
                  <a:pt x="3703" y="4037"/>
                </a:lnTo>
                <a:lnTo>
                  <a:pt x="1735" y="4037"/>
                </a:lnTo>
                <a:lnTo>
                  <a:pt x="1335" y="3403"/>
                </a:lnTo>
                <a:cubicBezTo>
                  <a:pt x="1168" y="3169"/>
                  <a:pt x="801" y="3403"/>
                  <a:pt x="968" y="3636"/>
                </a:cubicBezTo>
                <a:lnTo>
                  <a:pt x="1202" y="4037"/>
                </a:lnTo>
                <a:lnTo>
                  <a:pt x="201" y="4037"/>
                </a:lnTo>
                <a:cubicBezTo>
                  <a:pt x="101" y="4037"/>
                  <a:pt x="1" y="4137"/>
                  <a:pt x="1" y="4237"/>
                </a:cubicBezTo>
                <a:cubicBezTo>
                  <a:pt x="1" y="4370"/>
                  <a:pt x="101" y="4470"/>
                  <a:pt x="201" y="4470"/>
                </a:cubicBezTo>
                <a:lnTo>
                  <a:pt x="1202" y="4470"/>
                </a:lnTo>
                <a:lnTo>
                  <a:pt x="935" y="4837"/>
                </a:lnTo>
                <a:cubicBezTo>
                  <a:pt x="868" y="4937"/>
                  <a:pt x="901" y="5071"/>
                  <a:pt x="1001" y="5137"/>
                </a:cubicBezTo>
                <a:cubicBezTo>
                  <a:pt x="1035" y="5171"/>
                  <a:pt x="1068" y="5171"/>
                  <a:pt x="1135" y="5171"/>
                </a:cubicBezTo>
                <a:cubicBezTo>
                  <a:pt x="1202" y="5171"/>
                  <a:pt x="1268" y="5137"/>
                  <a:pt x="1302" y="5071"/>
                </a:cubicBezTo>
                <a:lnTo>
                  <a:pt x="1702" y="4470"/>
                </a:lnTo>
                <a:lnTo>
                  <a:pt x="3703" y="4470"/>
                </a:lnTo>
                <a:lnTo>
                  <a:pt x="2269" y="5871"/>
                </a:lnTo>
                <a:lnTo>
                  <a:pt x="1568" y="5705"/>
                </a:lnTo>
                <a:cubicBezTo>
                  <a:pt x="1468" y="5671"/>
                  <a:pt x="1335" y="5738"/>
                  <a:pt x="1302" y="5871"/>
                </a:cubicBezTo>
                <a:cubicBezTo>
                  <a:pt x="1302" y="5971"/>
                  <a:pt x="1368" y="6105"/>
                  <a:pt x="1468" y="6138"/>
                </a:cubicBezTo>
                <a:lnTo>
                  <a:pt x="1935" y="6205"/>
                </a:lnTo>
                <a:lnTo>
                  <a:pt x="1202" y="6939"/>
                </a:lnTo>
                <a:cubicBezTo>
                  <a:pt x="1135" y="7005"/>
                  <a:pt x="1135" y="7139"/>
                  <a:pt x="1202" y="7239"/>
                </a:cubicBezTo>
                <a:cubicBezTo>
                  <a:pt x="1302" y="7306"/>
                  <a:pt x="1435" y="7306"/>
                  <a:pt x="1502" y="7239"/>
                </a:cubicBezTo>
                <a:lnTo>
                  <a:pt x="2236" y="6538"/>
                </a:lnTo>
                <a:lnTo>
                  <a:pt x="2302" y="6939"/>
                </a:lnTo>
                <a:cubicBezTo>
                  <a:pt x="2336" y="7039"/>
                  <a:pt x="2436" y="7106"/>
                  <a:pt x="2536" y="7106"/>
                </a:cubicBezTo>
                <a:lnTo>
                  <a:pt x="2569" y="7106"/>
                </a:lnTo>
                <a:cubicBezTo>
                  <a:pt x="2703" y="7072"/>
                  <a:pt x="2769" y="6972"/>
                  <a:pt x="2736" y="6872"/>
                </a:cubicBezTo>
                <a:lnTo>
                  <a:pt x="2603" y="6138"/>
                </a:lnTo>
                <a:lnTo>
                  <a:pt x="4004" y="4737"/>
                </a:lnTo>
                <a:lnTo>
                  <a:pt x="4004" y="6739"/>
                </a:lnTo>
                <a:lnTo>
                  <a:pt x="3370" y="7106"/>
                </a:lnTo>
                <a:cubicBezTo>
                  <a:pt x="3136" y="7272"/>
                  <a:pt x="3370" y="7639"/>
                  <a:pt x="3603" y="7472"/>
                </a:cubicBezTo>
                <a:lnTo>
                  <a:pt x="4004" y="7239"/>
                </a:lnTo>
                <a:lnTo>
                  <a:pt x="4004" y="8240"/>
                </a:lnTo>
                <a:cubicBezTo>
                  <a:pt x="4070" y="8440"/>
                  <a:pt x="4337" y="8440"/>
                  <a:pt x="4404" y="8240"/>
                </a:cubicBezTo>
                <a:lnTo>
                  <a:pt x="4404" y="7239"/>
                </a:lnTo>
                <a:lnTo>
                  <a:pt x="4804" y="7472"/>
                </a:lnTo>
                <a:cubicBezTo>
                  <a:pt x="4904" y="7539"/>
                  <a:pt x="5038" y="7506"/>
                  <a:pt x="5104" y="7406"/>
                </a:cubicBezTo>
                <a:cubicBezTo>
                  <a:pt x="5138" y="7306"/>
                  <a:pt x="5138" y="7172"/>
                  <a:pt x="5038" y="7106"/>
                </a:cubicBezTo>
                <a:lnTo>
                  <a:pt x="4404" y="6739"/>
                </a:lnTo>
                <a:lnTo>
                  <a:pt x="4404" y="4737"/>
                </a:lnTo>
                <a:lnTo>
                  <a:pt x="5805" y="6138"/>
                </a:lnTo>
                <a:lnTo>
                  <a:pt x="5671" y="6872"/>
                </a:lnTo>
                <a:cubicBezTo>
                  <a:pt x="5638" y="6972"/>
                  <a:pt x="5705" y="7106"/>
                  <a:pt x="5838" y="7106"/>
                </a:cubicBezTo>
                <a:lnTo>
                  <a:pt x="5872" y="7106"/>
                </a:lnTo>
                <a:cubicBezTo>
                  <a:pt x="5972" y="7106"/>
                  <a:pt x="6072" y="7039"/>
                  <a:pt x="6072" y="6939"/>
                </a:cubicBezTo>
                <a:lnTo>
                  <a:pt x="6172" y="6538"/>
                </a:lnTo>
                <a:lnTo>
                  <a:pt x="6872" y="7239"/>
                </a:lnTo>
                <a:cubicBezTo>
                  <a:pt x="6939" y="7272"/>
                  <a:pt x="6972" y="7306"/>
                  <a:pt x="7039" y="7306"/>
                </a:cubicBezTo>
                <a:cubicBezTo>
                  <a:pt x="7239" y="7306"/>
                  <a:pt x="7339" y="7072"/>
                  <a:pt x="7206" y="6939"/>
                </a:cubicBezTo>
                <a:lnTo>
                  <a:pt x="6505" y="6205"/>
                </a:lnTo>
                <a:lnTo>
                  <a:pt x="6939" y="6138"/>
                </a:lnTo>
                <a:cubicBezTo>
                  <a:pt x="7139" y="6038"/>
                  <a:pt x="7072" y="5705"/>
                  <a:pt x="6839" y="5705"/>
                </a:cubicBezTo>
                <a:lnTo>
                  <a:pt x="6138" y="5871"/>
                </a:lnTo>
                <a:lnTo>
                  <a:pt x="4737" y="4470"/>
                </a:lnTo>
                <a:lnTo>
                  <a:pt x="6705" y="4470"/>
                </a:lnTo>
                <a:lnTo>
                  <a:pt x="7106" y="5071"/>
                </a:lnTo>
                <a:cubicBezTo>
                  <a:pt x="7139" y="5137"/>
                  <a:pt x="7206" y="5171"/>
                  <a:pt x="7273" y="5171"/>
                </a:cubicBezTo>
                <a:cubicBezTo>
                  <a:pt x="7339" y="5171"/>
                  <a:pt x="7373" y="5171"/>
                  <a:pt x="7406" y="5137"/>
                </a:cubicBezTo>
                <a:cubicBezTo>
                  <a:pt x="7506" y="5071"/>
                  <a:pt x="7539" y="4937"/>
                  <a:pt x="7473" y="4837"/>
                </a:cubicBezTo>
                <a:lnTo>
                  <a:pt x="7206" y="4470"/>
                </a:lnTo>
                <a:lnTo>
                  <a:pt x="8240" y="4470"/>
                </a:lnTo>
                <a:cubicBezTo>
                  <a:pt x="8340" y="4470"/>
                  <a:pt x="8440" y="4370"/>
                  <a:pt x="8440" y="4237"/>
                </a:cubicBezTo>
                <a:cubicBezTo>
                  <a:pt x="8440" y="4137"/>
                  <a:pt x="8340" y="4037"/>
                  <a:pt x="8240" y="40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1" name="Google Shape;10311;p54"/>
          <p:cNvSpPr/>
          <p:nvPr/>
        </p:nvSpPr>
        <p:spPr>
          <a:xfrm flipH="1">
            <a:off x="7914900" y="3002884"/>
            <a:ext cx="211025" cy="211000"/>
          </a:xfrm>
          <a:custGeom>
            <a:avLst/>
            <a:gdLst/>
            <a:ahLst/>
            <a:cxnLst/>
            <a:rect l="l" t="t" r="r" b="b"/>
            <a:pathLst>
              <a:path w="8441" h="8440" extrusionOk="0">
                <a:moveTo>
                  <a:pt x="8240" y="4037"/>
                </a:moveTo>
                <a:lnTo>
                  <a:pt x="7239" y="4037"/>
                </a:lnTo>
                <a:lnTo>
                  <a:pt x="7473" y="3636"/>
                </a:lnTo>
                <a:cubicBezTo>
                  <a:pt x="7539" y="3536"/>
                  <a:pt x="7506" y="3403"/>
                  <a:pt x="7406" y="3336"/>
                </a:cubicBezTo>
                <a:cubicBezTo>
                  <a:pt x="7306" y="3269"/>
                  <a:pt x="7172" y="3303"/>
                  <a:pt x="7106" y="3403"/>
                </a:cubicBezTo>
                <a:lnTo>
                  <a:pt x="6739" y="4037"/>
                </a:lnTo>
                <a:lnTo>
                  <a:pt x="4737" y="4037"/>
                </a:lnTo>
                <a:lnTo>
                  <a:pt x="6138" y="2636"/>
                </a:lnTo>
                <a:lnTo>
                  <a:pt x="6839" y="2769"/>
                </a:lnTo>
                <a:lnTo>
                  <a:pt x="6906" y="2769"/>
                </a:lnTo>
                <a:cubicBezTo>
                  <a:pt x="7006" y="2769"/>
                  <a:pt x="7072" y="2702"/>
                  <a:pt x="7106" y="2602"/>
                </a:cubicBezTo>
                <a:cubicBezTo>
                  <a:pt x="7139" y="2502"/>
                  <a:pt x="7072" y="2369"/>
                  <a:pt x="6939" y="2335"/>
                </a:cubicBezTo>
                <a:lnTo>
                  <a:pt x="6505" y="2269"/>
                </a:lnTo>
                <a:lnTo>
                  <a:pt x="7206" y="1535"/>
                </a:lnTo>
                <a:cubicBezTo>
                  <a:pt x="7406" y="1335"/>
                  <a:pt x="7106" y="1035"/>
                  <a:pt x="6906" y="1235"/>
                </a:cubicBezTo>
                <a:lnTo>
                  <a:pt x="6205" y="1935"/>
                </a:lnTo>
                <a:lnTo>
                  <a:pt x="6105" y="1502"/>
                </a:lnTo>
                <a:cubicBezTo>
                  <a:pt x="6072" y="1401"/>
                  <a:pt x="5972" y="1301"/>
                  <a:pt x="5838" y="1335"/>
                </a:cubicBezTo>
                <a:cubicBezTo>
                  <a:pt x="5738" y="1368"/>
                  <a:pt x="5638" y="1468"/>
                  <a:pt x="5671" y="1602"/>
                </a:cubicBezTo>
                <a:lnTo>
                  <a:pt x="5838" y="2302"/>
                </a:lnTo>
                <a:lnTo>
                  <a:pt x="4437" y="3703"/>
                </a:lnTo>
                <a:lnTo>
                  <a:pt x="4437" y="1735"/>
                </a:lnTo>
                <a:lnTo>
                  <a:pt x="5038" y="1335"/>
                </a:lnTo>
                <a:cubicBezTo>
                  <a:pt x="5138" y="1268"/>
                  <a:pt x="5171" y="1135"/>
                  <a:pt x="5104" y="1035"/>
                </a:cubicBezTo>
                <a:cubicBezTo>
                  <a:pt x="5038" y="934"/>
                  <a:pt x="4904" y="901"/>
                  <a:pt x="4804" y="968"/>
                </a:cubicBezTo>
                <a:lnTo>
                  <a:pt x="4437" y="1201"/>
                </a:lnTo>
                <a:lnTo>
                  <a:pt x="4437" y="201"/>
                </a:lnTo>
                <a:cubicBezTo>
                  <a:pt x="4370" y="0"/>
                  <a:pt x="4070" y="0"/>
                  <a:pt x="4004" y="201"/>
                </a:cubicBezTo>
                <a:lnTo>
                  <a:pt x="4004" y="1201"/>
                </a:lnTo>
                <a:lnTo>
                  <a:pt x="3637" y="968"/>
                </a:lnTo>
                <a:cubicBezTo>
                  <a:pt x="3537" y="901"/>
                  <a:pt x="3403" y="934"/>
                  <a:pt x="3336" y="1035"/>
                </a:cubicBezTo>
                <a:cubicBezTo>
                  <a:pt x="3270" y="1135"/>
                  <a:pt x="3303" y="1268"/>
                  <a:pt x="3403" y="1335"/>
                </a:cubicBezTo>
                <a:lnTo>
                  <a:pt x="4004" y="1735"/>
                </a:lnTo>
                <a:lnTo>
                  <a:pt x="4004" y="3703"/>
                </a:lnTo>
                <a:lnTo>
                  <a:pt x="2603" y="2302"/>
                </a:lnTo>
                <a:lnTo>
                  <a:pt x="2769" y="1602"/>
                </a:lnTo>
                <a:cubicBezTo>
                  <a:pt x="2869" y="1368"/>
                  <a:pt x="2369" y="1268"/>
                  <a:pt x="2336" y="1502"/>
                </a:cubicBezTo>
                <a:lnTo>
                  <a:pt x="2236" y="1935"/>
                </a:lnTo>
                <a:lnTo>
                  <a:pt x="1535" y="1235"/>
                </a:lnTo>
                <a:cubicBezTo>
                  <a:pt x="1335" y="1035"/>
                  <a:pt x="1035" y="1335"/>
                  <a:pt x="1235" y="1535"/>
                </a:cubicBezTo>
                <a:lnTo>
                  <a:pt x="1935" y="2269"/>
                </a:lnTo>
                <a:lnTo>
                  <a:pt x="1502" y="2335"/>
                </a:lnTo>
                <a:cubicBezTo>
                  <a:pt x="1368" y="2369"/>
                  <a:pt x="1302" y="2502"/>
                  <a:pt x="1335" y="2602"/>
                </a:cubicBezTo>
                <a:cubicBezTo>
                  <a:pt x="1368" y="2702"/>
                  <a:pt x="1435" y="2769"/>
                  <a:pt x="1535" y="2769"/>
                </a:cubicBezTo>
                <a:lnTo>
                  <a:pt x="1602" y="2769"/>
                </a:lnTo>
                <a:lnTo>
                  <a:pt x="2302" y="2636"/>
                </a:lnTo>
                <a:lnTo>
                  <a:pt x="3703" y="4037"/>
                </a:lnTo>
                <a:lnTo>
                  <a:pt x="1735" y="4037"/>
                </a:lnTo>
                <a:lnTo>
                  <a:pt x="1335" y="3403"/>
                </a:lnTo>
                <a:cubicBezTo>
                  <a:pt x="1168" y="3169"/>
                  <a:pt x="801" y="3403"/>
                  <a:pt x="968" y="3636"/>
                </a:cubicBezTo>
                <a:lnTo>
                  <a:pt x="1202" y="4037"/>
                </a:lnTo>
                <a:lnTo>
                  <a:pt x="201" y="4037"/>
                </a:lnTo>
                <a:cubicBezTo>
                  <a:pt x="101" y="4037"/>
                  <a:pt x="1" y="4137"/>
                  <a:pt x="1" y="4237"/>
                </a:cubicBezTo>
                <a:cubicBezTo>
                  <a:pt x="1" y="4370"/>
                  <a:pt x="101" y="4470"/>
                  <a:pt x="201" y="4470"/>
                </a:cubicBezTo>
                <a:lnTo>
                  <a:pt x="1202" y="4470"/>
                </a:lnTo>
                <a:lnTo>
                  <a:pt x="935" y="4837"/>
                </a:lnTo>
                <a:cubicBezTo>
                  <a:pt x="868" y="4937"/>
                  <a:pt x="901" y="5071"/>
                  <a:pt x="1001" y="5137"/>
                </a:cubicBezTo>
                <a:cubicBezTo>
                  <a:pt x="1035" y="5171"/>
                  <a:pt x="1068" y="5171"/>
                  <a:pt x="1135" y="5171"/>
                </a:cubicBezTo>
                <a:cubicBezTo>
                  <a:pt x="1202" y="5171"/>
                  <a:pt x="1268" y="5137"/>
                  <a:pt x="1302" y="5071"/>
                </a:cubicBezTo>
                <a:lnTo>
                  <a:pt x="1702" y="4470"/>
                </a:lnTo>
                <a:lnTo>
                  <a:pt x="3703" y="4470"/>
                </a:lnTo>
                <a:lnTo>
                  <a:pt x="2269" y="5871"/>
                </a:lnTo>
                <a:lnTo>
                  <a:pt x="1568" y="5705"/>
                </a:lnTo>
                <a:cubicBezTo>
                  <a:pt x="1468" y="5671"/>
                  <a:pt x="1335" y="5738"/>
                  <a:pt x="1302" y="5871"/>
                </a:cubicBezTo>
                <a:cubicBezTo>
                  <a:pt x="1302" y="5971"/>
                  <a:pt x="1368" y="6105"/>
                  <a:pt x="1468" y="6138"/>
                </a:cubicBezTo>
                <a:lnTo>
                  <a:pt x="1935" y="6205"/>
                </a:lnTo>
                <a:lnTo>
                  <a:pt x="1202" y="6939"/>
                </a:lnTo>
                <a:cubicBezTo>
                  <a:pt x="1135" y="7005"/>
                  <a:pt x="1135" y="7139"/>
                  <a:pt x="1202" y="7239"/>
                </a:cubicBezTo>
                <a:cubicBezTo>
                  <a:pt x="1302" y="7306"/>
                  <a:pt x="1435" y="7306"/>
                  <a:pt x="1502" y="7239"/>
                </a:cubicBezTo>
                <a:lnTo>
                  <a:pt x="2236" y="6538"/>
                </a:lnTo>
                <a:lnTo>
                  <a:pt x="2302" y="6939"/>
                </a:lnTo>
                <a:cubicBezTo>
                  <a:pt x="2336" y="7039"/>
                  <a:pt x="2436" y="7106"/>
                  <a:pt x="2536" y="7106"/>
                </a:cubicBezTo>
                <a:lnTo>
                  <a:pt x="2569" y="7106"/>
                </a:lnTo>
                <a:cubicBezTo>
                  <a:pt x="2703" y="7072"/>
                  <a:pt x="2769" y="6972"/>
                  <a:pt x="2736" y="6872"/>
                </a:cubicBezTo>
                <a:lnTo>
                  <a:pt x="2603" y="6138"/>
                </a:lnTo>
                <a:lnTo>
                  <a:pt x="4004" y="4737"/>
                </a:lnTo>
                <a:lnTo>
                  <a:pt x="4004" y="6739"/>
                </a:lnTo>
                <a:lnTo>
                  <a:pt x="3370" y="7106"/>
                </a:lnTo>
                <a:cubicBezTo>
                  <a:pt x="3136" y="7272"/>
                  <a:pt x="3370" y="7639"/>
                  <a:pt x="3603" y="7472"/>
                </a:cubicBezTo>
                <a:lnTo>
                  <a:pt x="4004" y="7239"/>
                </a:lnTo>
                <a:lnTo>
                  <a:pt x="4004" y="8240"/>
                </a:lnTo>
                <a:cubicBezTo>
                  <a:pt x="4070" y="8440"/>
                  <a:pt x="4337" y="8440"/>
                  <a:pt x="4404" y="8240"/>
                </a:cubicBezTo>
                <a:lnTo>
                  <a:pt x="4404" y="7239"/>
                </a:lnTo>
                <a:lnTo>
                  <a:pt x="4804" y="7472"/>
                </a:lnTo>
                <a:cubicBezTo>
                  <a:pt x="4904" y="7539"/>
                  <a:pt x="5038" y="7506"/>
                  <a:pt x="5104" y="7406"/>
                </a:cubicBezTo>
                <a:cubicBezTo>
                  <a:pt x="5138" y="7306"/>
                  <a:pt x="5138" y="7172"/>
                  <a:pt x="5038" y="7106"/>
                </a:cubicBezTo>
                <a:lnTo>
                  <a:pt x="4404" y="6739"/>
                </a:lnTo>
                <a:lnTo>
                  <a:pt x="4404" y="4737"/>
                </a:lnTo>
                <a:lnTo>
                  <a:pt x="5805" y="6138"/>
                </a:lnTo>
                <a:lnTo>
                  <a:pt x="5671" y="6872"/>
                </a:lnTo>
                <a:cubicBezTo>
                  <a:pt x="5638" y="6972"/>
                  <a:pt x="5705" y="7106"/>
                  <a:pt x="5838" y="7106"/>
                </a:cubicBezTo>
                <a:lnTo>
                  <a:pt x="5872" y="7106"/>
                </a:lnTo>
                <a:cubicBezTo>
                  <a:pt x="5972" y="7106"/>
                  <a:pt x="6072" y="7039"/>
                  <a:pt x="6072" y="6939"/>
                </a:cubicBezTo>
                <a:lnTo>
                  <a:pt x="6172" y="6538"/>
                </a:lnTo>
                <a:lnTo>
                  <a:pt x="6872" y="7239"/>
                </a:lnTo>
                <a:cubicBezTo>
                  <a:pt x="6939" y="7272"/>
                  <a:pt x="6972" y="7306"/>
                  <a:pt x="7039" y="7306"/>
                </a:cubicBezTo>
                <a:cubicBezTo>
                  <a:pt x="7239" y="7306"/>
                  <a:pt x="7339" y="7072"/>
                  <a:pt x="7206" y="6939"/>
                </a:cubicBezTo>
                <a:lnTo>
                  <a:pt x="6505" y="6205"/>
                </a:lnTo>
                <a:lnTo>
                  <a:pt x="6939" y="6138"/>
                </a:lnTo>
                <a:cubicBezTo>
                  <a:pt x="7139" y="6038"/>
                  <a:pt x="7072" y="5705"/>
                  <a:pt x="6839" y="5705"/>
                </a:cubicBezTo>
                <a:lnTo>
                  <a:pt x="6138" y="5871"/>
                </a:lnTo>
                <a:lnTo>
                  <a:pt x="4737" y="4470"/>
                </a:lnTo>
                <a:lnTo>
                  <a:pt x="6705" y="4470"/>
                </a:lnTo>
                <a:lnTo>
                  <a:pt x="7106" y="5071"/>
                </a:lnTo>
                <a:cubicBezTo>
                  <a:pt x="7139" y="5137"/>
                  <a:pt x="7206" y="5171"/>
                  <a:pt x="7273" y="5171"/>
                </a:cubicBezTo>
                <a:cubicBezTo>
                  <a:pt x="7339" y="5171"/>
                  <a:pt x="7373" y="5171"/>
                  <a:pt x="7406" y="5137"/>
                </a:cubicBezTo>
                <a:cubicBezTo>
                  <a:pt x="7506" y="5071"/>
                  <a:pt x="7539" y="4937"/>
                  <a:pt x="7473" y="4837"/>
                </a:cubicBezTo>
                <a:lnTo>
                  <a:pt x="7206" y="4470"/>
                </a:lnTo>
                <a:lnTo>
                  <a:pt x="8240" y="4470"/>
                </a:lnTo>
                <a:cubicBezTo>
                  <a:pt x="8340" y="4470"/>
                  <a:pt x="8440" y="4370"/>
                  <a:pt x="8440" y="4237"/>
                </a:cubicBezTo>
                <a:cubicBezTo>
                  <a:pt x="8440" y="4137"/>
                  <a:pt x="8340" y="4037"/>
                  <a:pt x="8240" y="403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2" name="Google Shape;10312;p5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III-OUTILS:</a:t>
            </a:r>
            <a:endParaRPr b="1"/>
          </a:p>
        </p:txBody>
      </p:sp>
      <p:sp>
        <p:nvSpPr>
          <p:cNvPr id="10313" name="Google Shape;10313;p54"/>
          <p:cNvSpPr txBox="1">
            <a:spLocks noGrp="1"/>
          </p:cNvSpPr>
          <p:nvPr>
            <p:ph type="body" idx="4294967295"/>
          </p:nvPr>
        </p:nvSpPr>
        <p:spPr>
          <a:xfrm>
            <a:off x="798125" y="1261350"/>
            <a:ext cx="7548000" cy="30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dirty="0">
                <a:solidFill>
                  <a:schemeClr val="accent3"/>
                </a:solidFill>
              </a:rPr>
              <a:t>*</a:t>
            </a:r>
            <a:endParaRPr sz="2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200" dirty="0">
              <a:solidFill>
                <a:schemeClr val="accent3"/>
              </a:solidFill>
            </a:endParaRPr>
          </a:p>
          <a:p>
            <a:pPr marL="342900" indent="-342900">
              <a:spcBef>
                <a:spcPts val="1600"/>
              </a:spcBef>
              <a:buClr>
                <a:schemeClr val="bg1"/>
              </a:buClr>
              <a:buSzPts val="1100"/>
            </a:pPr>
            <a:r>
              <a:rPr lang="en" sz="2200" dirty="0">
                <a:solidFill>
                  <a:schemeClr val="accent3"/>
                </a:solidFill>
              </a:rPr>
              <a:t>Balsamiq :   </a:t>
            </a:r>
            <a:r>
              <a:rPr lang="en" sz="2200" u="sng" dirty="0">
                <a:solidFill>
                  <a:schemeClr val="hlink"/>
                </a:solidFill>
                <a:hlinkClick r:id="rId3"/>
              </a:rPr>
              <a:t>https://balsamiq.cloud/s55zto3/pc776bh</a:t>
            </a:r>
            <a:endParaRPr sz="2200" dirty="0">
              <a:solidFill>
                <a:schemeClr val="accent3"/>
              </a:solidFill>
            </a:endParaRPr>
          </a:p>
          <a:p>
            <a:pPr marL="342900" indent="-342900">
              <a:spcBef>
                <a:spcPts val="1600"/>
              </a:spcBef>
              <a:buClr>
                <a:schemeClr val="bg1"/>
              </a:buClr>
              <a:buSzPts val="1100"/>
            </a:pPr>
            <a:r>
              <a:rPr lang="en" sz="2200" dirty="0">
                <a:solidFill>
                  <a:schemeClr val="accent3"/>
                </a:solidFill>
              </a:rPr>
              <a:t>Site web</a:t>
            </a:r>
            <a:endParaRPr lang="fr-FR" sz="2200" dirty="0">
              <a:solidFill>
                <a:schemeClr val="accent3"/>
              </a:solidFill>
            </a:endParaRPr>
          </a:p>
          <a:p>
            <a:pPr lvl="1" indent="-457200">
              <a:buClr>
                <a:schemeClr val="bg1"/>
              </a:buClr>
              <a:buSzPts val="1100"/>
              <a:buFont typeface="+mj-lt"/>
              <a:buAutoNum type="arabicPeriod"/>
            </a:pPr>
            <a:r>
              <a:rPr lang="fr-FR" sz="2200" dirty="0">
                <a:solidFill>
                  <a:schemeClr val="accent3"/>
                </a:solidFill>
              </a:rPr>
              <a:t>Front end</a:t>
            </a:r>
          </a:p>
          <a:p>
            <a:pPr lvl="1" indent="-457200">
              <a:buClr>
                <a:schemeClr val="bg1"/>
              </a:buClr>
              <a:buSzPts val="1100"/>
              <a:buFont typeface="+mj-lt"/>
              <a:buAutoNum type="arabicPeriod"/>
            </a:pPr>
            <a:r>
              <a:rPr lang="fr-FR" sz="2200" dirty="0">
                <a:solidFill>
                  <a:schemeClr val="accent3"/>
                </a:solidFill>
              </a:rPr>
              <a:t>Git, PHP, </a:t>
            </a:r>
            <a:r>
              <a:rPr lang="fr-FR" sz="2200" dirty="0" err="1">
                <a:solidFill>
                  <a:schemeClr val="accent3"/>
                </a:solidFill>
              </a:rPr>
              <a:t>Unity</a:t>
            </a:r>
            <a:r>
              <a:rPr lang="fr-FR" sz="2200" dirty="0">
                <a:solidFill>
                  <a:schemeClr val="accent3"/>
                </a:solidFill>
              </a:rPr>
              <a:t>, C#</a:t>
            </a:r>
          </a:p>
          <a:p>
            <a:pPr marL="342900" indent="-342900">
              <a:spcBef>
                <a:spcPts val="1600"/>
              </a:spcBef>
              <a:buClr>
                <a:schemeClr val="bg1"/>
              </a:buClr>
              <a:buSzPts val="1100"/>
            </a:pPr>
            <a:r>
              <a:rPr lang="en" sz="2200" dirty="0">
                <a:solidFill>
                  <a:schemeClr val="accent3"/>
                </a:solidFill>
              </a:rPr>
              <a:t>Déploiement </a:t>
            </a:r>
            <a:endParaRPr sz="2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FFFFF"/>
                </a:solidFill>
              </a:rPr>
              <a:t>-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B090E151-681C-4E37-8235-965A2BE265B8}"/>
              </a:ext>
            </a:extLst>
          </p:cNvPr>
          <p:cNvSpPr txBox="1"/>
          <p:nvPr/>
        </p:nvSpPr>
        <p:spPr>
          <a:xfrm>
            <a:off x="2400300" y="3753743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3200" b="1" dirty="0">
                <a:solidFill>
                  <a:schemeClr val="accent3"/>
                </a:solidFill>
              </a:rPr>
              <a:t>Merci pour l’attention</a:t>
            </a:r>
            <a:endParaRPr lang="fr-FR" dirty="0">
              <a:solidFill>
                <a:schemeClr val="accent3"/>
              </a:solidFill>
            </a:endParaRPr>
          </a:p>
        </p:txBody>
      </p:sp>
      <p:grpSp>
        <p:nvGrpSpPr>
          <p:cNvPr id="7" name="Google Shape;10332;p55">
            <a:extLst>
              <a:ext uri="{FF2B5EF4-FFF2-40B4-BE49-F238E27FC236}">
                <a16:creationId xmlns:a16="http://schemas.microsoft.com/office/drawing/2014/main" id="{F0BBEF83-BF3B-4B54-87F8-96DED173BCE4}"/>
              </a:ext>
            </a:extLst>
          </p:cNvPr>
          <p:cNvGrpSpPr/>
          <p:nvPr/>
        </p:nvGrpSpPr>
        <p:grpSpPr>
          <a:xfrm>
            <a:off x="2896455" y="1371602"/>
            <a:ext cx="3118582" cy="2015974"/>
            <a:chOff x="3117450" y="1542725"/>
            <a:chExt cx="2908176" cy="1859137"/>
          </a:xfrm>
        </p:grpSpPr>
        <p:pic>
          <p:nvPicPr>
            <p:cNvPr id="8" name="Google Shape;10333;p55">
              <a:extLst>
                <a:ext uri="{FF2B5EF4-FFF2-40B4-BE49-F238E27FC236}">
                  <a16:creationId xmlns:a16="http://schemas.microsoft.com/office/drawing/2014/main" id="{41456B45-2A2F-43BF-A37D-C96736D29DCB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r="12010"/>
            <a:stretch/>
          </p:blipFill>
          <p:spPr>
            <a:xfrm>
              <a:off x="3117450" y="1542725"/>
              <a:ext cx="2908176" cy="18591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Google Shape;10334;p55">
              <a:extLst>
                <a:ext uri="{FF2B5EF4-FFF2-40B4-BE49-F238E27FC236}">
                  <a16:creationId xmlns:a16="http://schemas.microsoft.com/office/drawing/2014/main" id="{7F2AB33B-0D39-481F-8B44-B118E1C10D7A}"/>
                </a:ext>
              </a:extLst>
            </p:cNvPr>
            <p:cNvPicPr preferRelativeResize="0"/>
            <p:nvPr/>
          </p:nvPicPr>
          <p:blipFill rotWithShape="1">
            <a:blip r:embed="rId5">
              <a:alphaModFix amt="36000"/>
            </a:blip>
            <a:srcRect r="12010"/>
            <a:stretch/>
          </p:blipFill>
          <p:spPr>
            <a:xfrm>
              <a:off x="3117450" y="1542725"/>
              <a:ext cx="2908176" cy="185913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1" name="Google Shape;10131;p43"/>
          <p:cNvSpPr txBox="1">
            <a:spLocks noGrp="1"/>
          </p:cNvSpPr>
          <p:nvPr>
            <p:ph type="subTitle" idx="1"/>
          </p:nvPr>
        </p:nvSpPr>
        <p:spPr>
          <a:xfrm>
            <a:off x="805249" y="1856150"/>
            <a:ext cx="2309700" cy="3093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VAMÉ TOURÉ</a:t>
            </a:r>
            <a:endParaRPr/>
          </a:p>
        </p:txBody>
      </p:sp>
      <p:sp>
        <p:nvSpPr>
          <p:cNvPr id="10132" name="Google Shape;10132;p43"/>
          <p:cNvSpPr txBox="1">
            <a:spLocks noGrp="1"/>
          </p:cNvSpPr>
          <p:nvPr>
            <p:ph type="title" idx="3"/>
          </p:nvPr>
        </p:nvSpPr>
        <p:spPr>
          <a:xfrm>
            <a:off x="713225" y="5395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Team_W2EVENT: </a:t>
            </a:r>
            <a:endParaRPr/>
          </a:p>
        </p:txBody>
      </p:sp>
      <p:sp>
        <p:nvSpPr>
          <p:cNvPr id="10133" name="Google Shape;10133;p43"/>
          <p:cNvSpPr txBox="1">
            <a:spLocks noGrp="1"/>
          </p:cNvSpPr>
          <p:nvPr>
            <p:ph type="subTitle" idx="4"/>
          </p:nvPr>
        </p:nvSpPr>
        <p:spPr>
          <a:xfrm>
            <a:off x="913838" y="2628363"/>
            <a:ext cx="3621600" cy="8484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PRINCE  AKAMBOT</a:t>
            </a:r>
            <a:endParaRPr/>
          </a:p>
        </p:txBody>
      </p:sp>
      <p:cxnSp>
        <p:nvCxnSpPr>
          <p:cNvPr id="10134" name="Google Shape;10134;p43"/>
          <p:cNvCxnSpPr/>
          <p:nvPr/>
        </p:nvCxnSpPr>
        <p:spPr>
          <a:xfrm>
            <a:off x="1483125" y="1658600"/>
            <a:ext cx="388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35" name="Google Shape;10135;p43"/>
          <p:cNvCxnSpPr/>
          <p:nvPr/>
        </p:nvCxnSpPr>
        <p:spPr>
          <a:xfrm>
            <a:off x="4453300" y="1658600"/>
            <a:ext cx="388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36" name="Google Shape;10136;p43"/>
          <p:cNvCxnSpPr/>
          <p:nvPr/>
        </p:nvCxnSpPr>
        <p:spPr>
          <a:xfrm>
            <a:off x="2473725" y="2704225"/>
            <a:ext cx="388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37" name="Google Shape;10137;p43"/>
          <p:cNvCxnSpPr/>
          <p:nvPr/>
        </p:nvCxnSpPr>
        <p:spPr>
          <a:xfrm>
            <a:off x="6510700" y="2704225"/>
            <a:ext cx="388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38" name="Google Shape;10138;p43"/>
          <p:cNvSpPr txBox="1">
            <a:spLocks noGrp="1"/>
          </p:cNvSpPr>
          <p:nvPr>
            <p:ph type="subTitle" idx="4"/>
          </p:nvPr>
        </p:nvSpPr>
        <p:spPr>
          <a:xfrm>
            <a:off x="404075" y="3930400"/>
            <a:ext cx="3621600" cy="7374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ROYAL LEKAKA</a:t>
            </a:r>
            <a:endParaRPr/>
          </a:p>
        </p:txBody>
      </p:sp>
      <p:sp>
        <p:nvSpPr>
          <p:cNvPr id="10139" name="Google Shape;10139;p43"/>
          <p:cNvSpPr txBox="1">
            <a:spLocks noGrp="1"/>
          </p:cNvSpPr>
          <p:nvPr>
            <p:ph type="subTitle" idx="4"/>
          </p:nvPr>
        </p:nvSpPr>
        <p:spPr>
          <a:xfrm>
            <a:off x="4691175" y="2779050"/>
            <a:ext cx="3621600" cy="4560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FERIEL RABAHALLAH</a:t>
            </a:r>
            <a:endParaRPr/>
          </a:p>
        </p:txBody>
      </p:sp>
      <p:cxnSp>
        <p:nvCxnSpPr>
          <p:cNvPr id="10140" name="Google Shape;10140;p43"/>
          <p:cNvCxnSpPr/>
          <p:nvPr/>
        </p:nvCxnSpPr>
        <p:spPr>
          <a:xfrm>
            <a:off x="6967900" y="1658600"/>
            <a:ext cx="388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41" name="Google Shape;10141;p43"/>
          <p:cNvSpPr txBox="1">
            <a:spLocks noGrp="1"/>
          </p:cNvSpPr>
          <p:nvPr>
            <p:ph type="subTitle" idx="4"/>
          </p:nvPr>
        </p:nvSpPr>
        <p:spPr>
          <a:xfrm>
            <a:off x="5356175" y="1690150"/>
            <a:ext cx="3621600" cy="5949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DAMIEN CARRE</a:t>
            </a:r>
            <a:endParaRPr/>
          </a:p>
        </p:txBody>
      </p:sp>
      <p:cxnSp>
        <p:nvCxnSpPr>
          <p:cNvPr id="10142" name="Google Shape;10142;p43"/>
          <p:cNvCxnSpPr/>
          <p:nvPr/>
        </p:nvCxnSpPr>
        <p:spPr>
          <a:xfrm>
            <a:off x="2472100" y="3771025"/>
            <a:ext cx="388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43" name="Google Shape;10143;p43"/>
          <p:cNvSpPr txBox="1">
            <a:spLocks noGrp="1"/>
          </p:cNvSpPr>
          <p:nvPr>
            <p:ph type="subTitle" idx="4"/>
          </p:nvPr>
        </p:nvSpPr>
        <p:spPr>
          <a:xfrm>
            <a:off x="2696075" y="1784800"/>
            <a:ext cx="3621600" cy="5493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STÉPHANE BADILA-KOUENODLO</a:t>
            </a:r>
            <a:endParaRPr/>
          </a:p>
        </p:txBody>
      </p:sp>
      <p:cxnSp>
        <p:nvCxnSpPr>
          <p:cNvPr id="10144" name="Google Shape;10144;p43"/>
          <p:cNvCxnSpPr/>
          <p:nvPr/>
        </p:nvCxnSpPr>
        <p:spPr>
          <a:xfrm>
            <a:off x="6510700" y="3771025"/>
            <a:ext cx="388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45" name="Google Shape;10145;p43"/>
          <p:cNvSpPr txBox="1">
            <a:spLocks noGrp="1"/>
          </p:cNvSpPr>
          <p:nvPr>
            <p:ph type="subTitle" idx="4"/>
          </p:nvPr>
        </p:nvSpPr>
        <p:spPr>
          <a:xfrm>
            <a:off x="4894000" y="4024450"/>
            <a:ext cx="3621600" cy="5493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ALEXANDRE BENALI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0" name="Google Shape;10150;p44"/>
          <p:cNvSpPr txBox="1">
            <a:spLocks noGrp="1"/>
          </p:cNvSpPr>
          <p:nvPr>
            <p:ph type="subTitle" idx="1"/>
          </p:nvPr>
        </p:nvSpPr>
        <p:spPr>
          <a:xfrm>
            <a:off x="1647774" y="1739100"/>
            <a:ext cx="2200500" cy="3093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Présentation du projet</a:t>
            </a:r>
            <a:endParaRPr sz="2500" b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0151" name="Google Shape;10151;p44"/>
          <p:cNvSpPr txBox="1">
            <a:spLocks noGrp="1"/>
          </p:cNvSpPr>
          <p:nvPr>
            <p:ph type="subTitle" idx="2"/>
          </p:nvPr>
        </p:nvSpPr>
        <p:spPr>
          <a:xfrm>
            <a:off x="1647775" y="2105204"/>
            <a:ext cx="1896300" cy="65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0152" name="Google Shape;10152;p44"/>
          <p:cNvSpPr txBox="1">
            <a:spLocks noGrp="1"/>
          </p:cNvSpPr>
          <p:nvPr>
            <p:ph type="title" idx="3"/>
          </p:nvPr>
        </p:nvSpPr>
        <p:spPr>
          <a:xfrm>
            <a:off x="713250" y="618400"/>
            <a:ext cx="77175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Plan de presentation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3" name="Google Shape;10153;p44"/>
          <p:cNvSpPr txBox="1">
            <a:spLocks noGrp="1"/>
          </p:cNvSpPr>
          <p:nvPr>
            <p:ph type="subTitle" idx="4"/>
          </p:nvPr>
        </p:nvSpPr>
        <p:spPr>
          <a:xfrm>
            <a:off x="5079200" y="1666700"/>
            <a:ext cx="2357400" cy="3093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Fonctionnalités</a:t>
            </a:r>
            <a:endParaRPr/>
          </a:p>
        </p:txBody>
      </p:sp>
      <p:sp>
        <p:nvSpPr>
          <p:cNvPr id="10154" name="Google Shape;10154;p44"/>
          <p:cNvSpPr txBox="1">
            <a:spLocks noGrp="1"/>
          </p:cNvSpPr>
          <p:nvPr>
            <p:ph type="title" idx="6"/>
          </p:nvPr>
        </p:nvSpPr>
        <p:spPr>
          <a:xfrm>
            <a:off x="5764250" y="1146825"/>
            <a:ext cx="987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II </a:t>
            </a:r>
            <a:endParaRPr/>
          </a:p>
        </p:txBody>
      </p:sp>
      <p:sp>
        <p:nvSpPr>
          <p:cNvPr id="10155" name="Google Shape;10155;p44"/>
          <p:cNvSpPr txBox="1">
            <a:spLocks noGrp="1"/>
          </p:cNvSpPr>
          <p:nvPr>
            <p:ph type="subTitle" idx="7"/>
          </p:nvPr>
        </p:nvSpPr>
        <p:spPr>
          <a:xfrm>
            <a:off x="3018625" y="3556800"/>
            <a:ext cx="2970300" cy="3093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b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457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 Outils</a:t>
            </a:r>
            <a:endParaRPr>
              <a:solidFill>
                <a:schemeClr val="accent3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accent3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0156" name="Google Shape;10156;p44"/>
          <p:cNvSpPr txBox="1">
            <a:spLocks noGrp="1"/>
          </p:cNvSpPr>
          <p:nvPr>
            <p:ph type="title" idx="14"/>
          </p:nvPr>
        </p:nvSpPr>
        <p:spPr>
          <a:xfrm>
            <a:off x="4078350" y="2809400"/>
            <a:ext cx="987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III</a:t>
            </a:r>
            <a:endParaRPr/>
          </a:p>
        </p:txBody>
      </p:sp>
      <p:sp>
        <p:nvSpPr>
          <p:cNvPr id="10157" name="Google Shape;10157;p44"/>
          <p:cNvSpPr txBox="1">
            <a:spLocks noGrp="1"/>
          </p:cNvSpPr>
          <p:nvPr>
            <p:ph type="title" idx="6"/>
          </p:nvPr>
        </p:nvSpPr>
        <p:spPr>
          <a:xfrm>
            <a:off x="1912100" y="1146800"/>
            <a:ext cx="9873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2" name="Google Shape;10162;p4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I-PRÉSENTATION W2EVENT :</a:t>
            </a:r>
            <a:endParaRPr b="1"/>
          </a:p>
        </p:txBody>
      </p:sp>
      <p:sp>
        <p:nvSpPr>
          <p:cNvPr id="10163" name="Google Shape;10163;p45"/>
          <p:cNvSpPr txBox="1">
            <a:spLocks noGrp="1"/>
          </p:cNvSpPr>
          <p:nvPr>
            <p:ph type="body" idx="1"/>
          </p:nvPr>
        </p:nvSpPr>
        <p:spPr>
          <a:xfrm>
            <a:off x="713100" y="1208052"/>
            <a:ext cx="7717800" cy="20939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fr-FR" sz="1900" dirty="0">
                <a:solidFill>
                  <a:schemeClr val="accent3"/>
                </a:solidFill>
              </a:rPr>
              <a:t>Notre site propose de créer un évènement avec une liste de produits à ramener pour les invités, qui seront assignés par une roulette</a:t>
            </a:r>
            <a:endParaRPr dirty="0">
              <a:solidFill>
                <a:srgbClr val="FFFFFF"/>
              </a:solidFill>
            </a:endParaRPr>
          </a:p>
        </p:txBody>
      </p:sp>
      <p:grpSp>
        <p:nvGrpSpPr>
          <p:cNvPr id="10164" name="Google Shape;10164;p45"/>
          <p:cNvGrpSpPr/>
          <p:nvPr/>
        </p:nvGrpSpPr>
        <p:grpSpPr>
          <a:xfrm>
            <a:off x="854750" y="3826099"/>
            <a:ext cx="1315262" cy="1033603"/>
            <a:chOff x="6794675" y="1449188"/>
            <a:chExt cx="1489875" cy="1579950"/>
          </a:xfrm>
        </p:grpSpPr>
        <p:sp>
          <p:nvSpPr>
            <p:cNvPr id="10165" name="Google Shape;10165;p45"/>
            <p:cNvSpPr/>
            <p:nvPr/>
          </p:nvSpPr>
          <p:spPr>
            <a:xfrm>
              <a:off x="7611650" y="2180688"/>
              <a:ext cx="26400" cy="39875"/>
            </a:xfrm>
            <a:custGeom>
              <a:avLst/>
              <a:gdLst/>
              <a:ahLst/>
              <a:cxnLst/>
              <a:rect l="l" t="t" r="r" b="b"/>
              <a:pathLst>
                <a:path w="1056" h="1595" extrusionOk="0">
                  <a:moveTo>
                    <a:pt x="859" y="1"/>
                  </a:moveTo>
                  <a:cubicBezTo>
                    <a:pt x="811" y="1"/>
                    <a:pt x="762" y="24"/>
                    <a:pt x="731" y="79"/>
                  </a:cubicBezTo>
                  <a:lnTo>
                    <a:pt x="38" y="1370"/>
                  </a:lnTo>
                  <a:cubicBezTo>
                    <a:pt x="1" y="1445"/>
                    <a:pt x="20" y="1539"/>
                    <a:pt x="95" y="1576"/>
                  </a:cubicBezTo>
                  <a:cubicBezTo>
                    <a:pt x="113" y="1595"/>
                    <a:pt x="132" y="1595"/>
                    <a:pt x="169" y="1595"/>
                  </a:cubicBezTo>
                  <a:cubicBezTo>
                    <a:pt x="207" y="1595"/>
                    <a:pt x="263" y="1558"/>
                    <a:pt x="282" y="1520"/>
                  </a:cubicBezTo>
                  <a:lnTo>
                    <a:pt x="993" y="210"/>
                  </a:lnTo>
                  <a:cubicBezTo>
                    <a:pt x="1056" y="97"/>
                    <a:pt x="958" y="1"/>
                    <a:pt x="85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45"/>
            <p:cNvSpPr/>
            <p:nvPr/>
          </p:nvSpPr>
          <p:spPr>
            <a:xfrm>
              <a:off x="7626625" y="2158288"/>
              <a:ext cx="77700" cy="58075"/>
            </a:xfrm>
            <a:custGeom>
              <a:avLst/>
              <a:gdLst/>
              <a:ahLst/>
              <a:cxnLst/>
              <a:rect l="l" t="t" r="r" b="b"/>
              <a:pathLst>
                <a:path w="3108" h="2323" extrusionOk="0">
                  <a:moveTo>
                    <a:pt x="675" y="301"/>
                  </a:moveTo>
                  <a:cubicBezTo>
                    <a:pt x="693" y="301"/>
                    <a:pt x="731" y="301"/>
                    <a:pt x="768" y="320"/>
                  </a:cubicBezTo>
                  <a:lnTo>
                    <a:pt x="2696" y="1349"/>
                  </a:lnTo>
                  <a:cubicBezTo>
                    <a:pt x="2734" y="1368"/>
                    <a:pt x="2771" y="1424"/>
                    <a:pt x="2790" y="1462"/>
                  </a:cubicBezTo>
                  <a:cubicBezTo>
                    <a:pt x="2790" y="1518"/>
                    <a:pt x="2790" y="1574"/>
                    <a:pt x="2771" y="1611"/>
                  </a:cubicBezTo>
                  <a:lnTo>
                    <a:pt x="2621" y="1911"/>
                  </a:lnTo>
                  <a:cubicBezTo>
                    <a:pt x="2584" y="1948"/>
                    <a:pt x="2546" y="1986"/>
                    <a:pt x="2490" y="2004"/>
                  </a:cubicBezTo>
                  <a:cubicBezTo>
                    <a:pt x="2467" y="2012"/>
                    <a:pt x="2444" y="2017"/>
                    <a:pt x="2422" y="2017"/>
                  </a:cubicBezTo>
                  <a:cubicBezTo>
                    <a:pt x="2391" y="2017"/>
                    <a:pt x="2362" y="2008"/>
                    <a:pt x="2340" y="1986"/>
                  </a:cubicBezTo>
                  <a:lnTo>
                    <a:pt x="413" y="956"/>
                  </a:lnTo>
                  <a:cubicBezTo>
                    <a:pt x="375" y="938"/>
                    <a:pt x="338" y="881"/>
                    <a:pt x="319" y="844"/>
                  </a:cubicBezTo>
                  <a:cubicBezTo>
                    <a:pt x="300" y="788"/>
                    <a:pt x="300" y="732"/>
                    <a:pt x="338" y="694"/>
                  </a:cubicBezTo>
                  <a:lnTo>
                    <a:pt x="488" y="395"/>
                  </a:lnTo>
                  <a:cubicBezTo>
                    <a:pt x="506" y="339"/>
                    <a:pt x="562" y="320"/>
                    <a:pt x="600" y="301"/>
                  </a:cubicBezTo>
                  <a:close/>
                  <a:moveTo>
                    <a:pt x="663" y="1"/>
                  </a:moveTo>
                  <a:cubicBezTo>
                    <a:pt x="618" y="1"/>
                    <a:pt x="571" y="7"/>
                    <a:pt x="525" y="20"/>
                  </a:cubicBezTo>
                  <a:cubicBezTo>
                    <a:pt x="413" y="58"/>
                    <a:pt x="300" y="151"/>
                    <a:pt x="244" y="264"/>
                  </a:cubicBezTo>
                  <a:lnTo>
                    <a:pt x="76" y="544"/>
                  </a:lnTo>
                  <a:cubicBezTo>
                    <a:pt x="20" y="657"/>
                    <a:pt x="1" y="807"/>
                    <a:pt x="57" y="919"/>
                  </a:cubicBezTo>
                  <a:cubicBezTo>
                    <a:pt x="76" y="1050"/>
                    <a:pt x="169" y="1162"/>
                    <a:pt x="282" y="1218"/>
                  </a:cubicBezTo>
                  <a:lnTo>
                    <a:pt x="2209" y="2266"/>
                  </a:lnTo>
                  <a:cubicBezTo>
                    <a:pt x="2266" y="2304"/>
                    <a:pt x="2359" y="2323"/>
                    <a:pt x="2434" y="2323"/>
                  </a:cubicBezTo>
                  <a:cubicBezTo>
                    <a:pt x="2490" y="2323"/>
                    <a:pt x="2528" y="2304"/>
                    <a:pt x="2584" y="2285"/>
                  </a:cubicBezTo>
                  <a:cubicBezTo>
                    <a:pt x="2715" y="2248"/>
                    <a:pt x="2808" y="2173"/>
                    <a:pt x="2883" y="2061"/>
                  </a:cubicBezTo>
                  <a:lnTo>
                    <a:pt x="3033" y="1761"/>
                  </a:lnTo>
                  <a:cubicBezTo>
                    <a:pt x="3089" y="1649"/>
                    <a:pt x="3108" y="1518"/>
                    <a:pt x="3070" y="1387"/>
                  </a:cubicBezTo>
                  <a:cubicBezTo>
                    <a:pt x="3033" y="1274"/>
                    <a:pt x="2939" y="1162"/>
                    <a:pt x="2827" y="1106"/>
                  </a:cubicBezTo>
                  <a:lnTo>
                    <a:pt x="899" y="58"/>
                  </a:lnTo>
                  <a:cubicBezTo>
                    <a:pt x="827" y="22"/>
                    <a:pt x="746" y="1"/>
                    <a:pt x="66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45"/>
            <p:cNvSpPr/>
            <p:nvPr/>
          </p:nvSpPr>
          <p:spPr>
            <a:xfrm>
              <a:off x="7686525" y="1971163"/>
              <a:ext cx="84725" cy="148350"/>
            </a:xfrm>
            <a:custGeom>
              <a:avLst/>
              <a:gdLst/>
              <a:ahLst/>
              <a:cxnLst/>
              <a:rect l="l" t="t" r="r" b="b"/>
              <a:pathLst>
                <a:path w="3389" h="5934" extrusionOk="0">
                  <a:moveTo>
                    <a:pt x="3211" y="0"/>
                  </a:moveTo>
                  <a:cubicBezTo>
                    <a:pt x="3164" y="0"/>
                    <a:pt x="3114" y="25"/>
                    <a:pt x="3089" y="75"/>
                  </a:cubicBezTo>
                  <a:lnTo>
                    <a:pt x="38" y="5727"/>
                  </a:lnTo>
                  <a:cubicBezTo>
                    <a:pt x="1" y="5802"/>
                    <a:pt x="38" y="5877"/>
                    <a:pt x="94" y="5915"/>
                  </a:cubicBezTo>
                  <a:cubicBezTo>
                    <a:pt x="113" y="5933"/>
                    <a:pt x="150" y="5933"/>
                    <a:pt x="169" y="5933"/>
                  </a:cubicBezTo>
                  <a:cubicBezTo>
                    <a:pt x="225" y="5933"/>
                    <a:pt x="281" y="5915"/>
                    <a:pt x="300" y="5858"/>
                  </a:cubicBezTo>
                  <a:lnTo>
                    <a:pt x="3351" y="206"/>
                  </a:lnTo>
                  <a:cubicBezTo>
                    <a:pt x="3388" y="131"/>
                    <a:pt x="3351" y="56"/>
                    <a:pt x="3276" y="19"/>
                  </a:cubicBezTo>
                  <a:cubicBezTo>
                    <a:pt x="3257" y="6"/>
                    <a:pt x="3234" y="0"/>
                    <a:pt x="321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45"/>
            <p:cNvSpPr/>
            <p:nvPr/>
          </p:nvSpPr>
          <p:spPr>
            <a:xfrm>
              <a:off x="7775900" y="1918463"/>
              <a:ext cx="24225" cy="35050"/>
            </a:xfrm>
            <a:custGeom>
              <a:avLst/>
              <a:gdLst/>
              <a:ahLst/>
              <a:cxnLst/>
              <a:rect l="l" t="t" r="r" b="b"/>
              <a:pathLst>
                <a:path w="969" h="1402" extrusionOk="0">
                  <a:moveTo>
                    <a:pt x="758" y="1"/>
                  </a:moveTo>
                  <a:cubicBezTo>
                    <a:pt x="709" y="1"/>
                    <a:pt x="661" y="26"/>
                    <a:pt x="637" y="87"/>
                  </a:cubicBezTo>
                  <a:lnTo>
                    <a:pt x="38" y="1191"/>
                  </a:lnTo>
                  <a:cubicBezTo>
                    <a:pt x="0" y="1266"/>
                    <a:pt x="38" y="1359"/>
                    <a:pt x="94" y="1378"/>
                  </a:cubicBezTo>
                  <a:cubicBezTo>
                    <a:pt x="113" y="1397"/>
                    <a:pt x="150" y="1397"/>
                    <a:pt x="169" y="1397"/>
                  </a:cubicBezTo>
                  <a:cubicBezTo>
                    <a:pt x="179" y="1400"/>
                    <a:pt x="189" y="1402"/>
                    <a:pt x="199" y="1402"/>
                  </a:cubicBezTo>
                  <a:cubicBezTo>
                    <a:pt x="244" y="1402"/>
                    <a:pt x="285" y="1368"/>
                    <a:pt x="300" y="1322"/>
                  </a:cubicBezTo>
                  <a:lnTo>
                    <a:pt x="880" y="236"/>
                  </a:lnTo>
                  <a:cubicBezTo>
                    <a:pt x="969" y="110"/>
                    <a:pt x="861" y="1"/>
                    <a:pt x="75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45"/>
            <p:cNvSpPr/>
            <p:nvPr/>
          </p:nvSpPr>
          <p:spPr>
            <a:xfrm>
              <a:off x="7729100" y="1783163"/>
              <a:ext cx="94550" cy="191750"/>
            </a:xfrm>
            <a:custGeom>
              <a:avLst/>
              <a:gdLst/>
              <a:ahLst/>
              <a:cxnLst/>
              <a:rect l="l" t="t" r="r" b="b"/>
              <a:pathLst>
                <a:path w="3782" h="7670" extrusionOk="0">
                  <a:moveTo>
                    <a:pt x="3610" y="0"/>
                  </a:moveTo>
                  <a:cubicBezTo>
                    <a:pt x="3557" y="0"/>
                    <a:pt x="3510" y="35"/>
                    <a:pt x="3482" y="90"/>
                  </a:cubicBezTo>
                  <a:lnTo>
                    <a:pt x="38" y="7464"/>
                  </a:lnTo>
                  <a:cubicBezTo>
                    <a:pt x="1" y="7539"/>
                    <a:pt x="38" y="7632"/>
                    <a:pt x="113" y="7651"/>
                  </a:cubicBezTo>
                  <a:cubicBezTo>
                    <a:pt x="132" y="7670"/>
                    <a:pt x="151" y="7670"/>
                    <a:pt x="169" y="7670"/>
                  </a:cubicBezTo>
                  <a:cubicBezTo>
                    <a:pt x="225" y="7670"/>
                    <a:pt x="282" y="7651"/>
                    <a:pt x="300" y="7595"/>
                  </a:cubicBezTo>
                  <a:lnTo>
                    <a:pt x="3744" y="202"/>
                  </a:lnTo>
                  <a:cubicBezTo>
                    <a:pt x="3782" y="127"/>
                    <a:pt x="3744" y="52"/>
                    <a:pt x="3669" y="15"/>
                  </a:cubicBezTo>
                  <a:cubicBezTo>
                    <a:pt x="3649" y="5"/>
                    <a:pt x="3629" y="0"/>
                    <a:pt x="361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45"/>
            <p:cNvSpPr/>
            <p:nvPr/>
          </p:nvSpPr>
          <p:spPr>
            <a:xfrm>
              <a:off x="7832525" y="1709013"/>
              <a:ext cx="21075" cy="38025"/>
            </a:xfrm>
            <a:custGeom>
              <a:avLst/>
              <a:gdLst/>
              <a:ahLst/>
              <a:cxnLst/>
              <a:rect l="l" t="t" r="r" b="b"/>
              <a:pathLst>
                <a:path w="843" h="1521" extrusionOk="0">
                  <a:moveTo>
                    <a:pt x="690" y="0"/>
                  </a:moveTo>
                  <a:cubicBezTo>
                    <a:pt x="625" y="0"/>
                    <a:pt x="558" y="36"/>
                    <a:pt x="543" y="98"/>
                  </a:cubicBezTo>
                  <a:lnTo>
                    <a:pt x="38" y="1315"/>
                  </a:lnTo>
                  <a:cubicBezTo>
                    <a:pt x="0" y="1390"/>
                    <a:pt x="38" y="1483"/>
                    <a:pt x="112" y="1502"/>
                  </a:cubicBezTo>
                  <a:cubicBezTo>
                    <a:pt x="131" y="1521"/>
                    <a:pt x="150" y="1521"/>
                    <a:pt x="169" y="1521"/>
                  </a:cubicBezTo>
                  <a:cubicBezTo>
                    <a:pt x="225" y="1521"/>
                    <a:pt x="281" y="1483"/>
                    <a:pt x="300" y="1427"/>
                  </a:cubicBezTo>
                  <a:lnTo>
                    <a:pt x="805" y="192"/>
                  </a:lnTo>
                  <a:cubicBezTo>
                    <a:pt x="842" y="117"/>
                    <a:pt x="805" y="42"/>
                    <a:pt x="730" y="5"/>
                  </a:cubicBezTo>
                  <a:cubicBezTo>
                    <a:pt x="717" y="2"/>
                    <a:pt x="704" y="0"/>
                    <a:pt x="69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45"/>
            <p:cNvSpPr/>
            <p:nvPr/>
          </p:nvSpPr>
          <p:spPr>
            <a:xfrm>
              <a:off x="8010800" y="1719313"/>
              <a:ext cx="78250" cy="76400"/>
            </a:xfrm>
            <a:custGeom>
              <a:avLst/>
              <a:gdLst/>
              <a:ahLst/>
              <a:cxnLst/>
              <a:rect l="l" t="t" r="r" b="b"/>
              <a:pathLst>
                <a:path w="3130" h="3056" extrusionOk="0">
                  <a:moveTo>
                    <a:pt x="2913" y="0"/>
                  </a:moveTo>
                  <a:cubicBezTo>
                    <a:pt x="2878" y="0"/>
                    <a:pt x="2841" y="12"/>
                    <a:pt x="2808" y="42"/>
                  </a:cubicBezTo>
                  <a:lnTo>
                    <a:pt x="75" y="2812"/>
                  </a:lnTo>
                  <a:cubicBezTo>
                    <a:pt x="0" y="2868"/>
                    <a:pt x="0" y="2943"/>
                    <a:pt x="75" y="3018"/>
                  </a:cubicBezTo>
                  <a:cubicBezTo>
                    <a:pt x="94" y="3037"/>
                    <a:pt x="131" y="3055"/>
                    <a:pt x="169" y="3055"/>
                  </a:cubicBezTo>
                  <a:cubicBezTo>
                    <a:pt x="206" y="3055"/>
                    <a:pt x="243" y="3037"/>
                    <a:pt x="262" y="3018"/>
                  </a:cubicBezTo>
                  <a:lnTo>
                    <a:pt x="3014" y="248"/>
                  </a:lnTo>
                  <a:cubicBezTo>
                    <a:pt x="3129" y="146"/>
                    <a:pt x="3032" y="0"/>
                    <a:pt x="291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45"/>
            <p:cNvSpPr/>
            <p:nvPr/>
          </p:nvSpPr>
          <p:spPr>
            <a:xfrm>
              <a:off x="7837675" y="1863413"/>
              <a:ext cx="167250" cy="158300"/>
            </a:xfrm>
            <a:custGeom>
              <a:avLst/>
              <a:gdLst/>
              <a:ahLst/>
              <a:cxnLst/>
              <a:rect l="l" t="t" r="r" b="b"/>
              <a:pathLst>
                <a:path w="6690" h="6332" extrusionOk="0">
                  <a:moveTo>
                    <a:pt x="6477" y="1"/>
                  </a:moveTo>
                  <a:cubicBezTo>
                    <a:pt x="6445" y="1"/>
                    <a:pt x="6412" y="13"/>
                    <a:pt x="6382" y="43"/>
                  </a:cubicBezTo>
                  <a:lnTo>
                    <a:pt x="56" y="6088"/>
                  </a:lnTo>
                  <a:cubicBezTo>
                    <a:pt x="0" y="6144"/>
                    <a:pt x="0" y="6219"/>
                    <a:pt x="56" y="6294"/>
                  </a:cubicBezTo>
                  <a:cubicBezTo>
                    <a:pt x="94" y="6313"/>
                    <a:pt x="131" y="6331"/>
                    <a:pt x="169" y="6331"/>
                  </a:cubicBezTo>
                  <a:cubicBezTo>
                    <a:pt x="206" y="6331"/>
                    <a:pt x="243" y="6313"/>
                    <a:pt x="262" y="6294"/>
                  </a:cubicBezTo>
                  <a:lnTo>
                    <a:pt x="6588" y="267"/>
                  </a:lnTo>
                  <a:cubicBezTo>
                    <a:pt x="6690" y="151"/>
                    <a:pt x="6589" y="1"/>
                    <a:pt x="64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45"/>
            <p:cNvSpPr/>
            <p:nvPr/>
          </p:nvSpPr>
          <p:spPr>
            <a:xfrm>
              <a:off x="7692600" y="1835413"/>
              <a:ext cx="23975" cy="85700"/>
            </a:xfrm>
            <a:custGeom>
              <a:avLst/>
              <a:gdLst/>
              <a:ahLst/>
              <a:cxnLst/>
              <a:rect l="l" t="t" r="r" b="b"/>
              <a:pathLst>
                <a:path w="959" h="3428" extrusionOk="0">
                  <a:moveTo>
                    <a:pt x="790" y="1"/>
                  </a:moveTo>
                  <a:cubicBezTo>
                    <a:pt x="730" y="1"/>
                    <a:pt x="672" y="36"/>
                    <a:pt x="656" y="115"/>
                  </a:cubicBezTo>
                  <a:lnTo>
                    <a:pt x="1" y="3259"/>
                  </a:lnTo>
                  <a:cubicBezTo>
                    <a:pt x="1" y="3334"/>
                    <a:pt x="38" y="3409"/>
                    <a:pt x="132" y="3427"/>
                  </a:cubicBezTo>
                  <a:lnTo>
                    <a:pt x="151" y="3427"/>
                  </a:lnTo>
                  <a:cubicBezTo>
                    <a:pt x="226" y="3427"/>
                    <a:pt x="282" y="3390"/>
                    <a:pt x="300" y="3315"/>
                  </a:cubicBezTo>
                  <a:lnTo>
                    <a:pt x="937" y="189"/>
                  </a:lnTo>
                  <a:cubicBezTo>
                    <a:pt x="959" y="70"/>
                    <a:pt x="873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45"/>
            <p:cNvSpPr/>
            <p:nvPr/>
          </p:nvSpPr>
          <p:spPr>
            <a:xfrm>
              <a:off x="7728650" y="2015113"/>
              <a:ext cx="194200" cy="134800"/>
            </a:xfrm>
            <a:custGeom>
              <a:avLst/>
              <a:gdLst/>
              <a:ahLst/>
              <a:cxnLst/>
              <a:rect l="l" t="t" r="r" b="b"/>
              <a:pathLst>
                <a:path w="7768" h="5392" extrusionOk="0">
                  <a:moveTo>
                    <a:pt x="7603" y="1"/>
                  </a:moveTo>
                  <a:cubicBezTo>
                    <a:pt x="7577" y="1"/>
                    <a:pt x="7551" y="7"/>
                    <a:pt x="7524" y="20"/>
                  </a:cubicBezTo>
                  <a:lnTo>
                    <a:pt x="112" y="5130"/>
                  </a:lnTo>
                  <a:cubicBezTo>
                    <a:pt x="0" y="5205"/>
                    <a:pt x="56" y="5392"/>
                    <a:pt x="187" y="5392"/>
                  </a:cubicBezTo>
                  <a:cubicBezTo>
                    <a:pt x="225" y="5392"/>
                    <a:pt x="243" y="5373"/>
                    <a:pt x="281" y="5354"/>
                  </a:cubicBezTo>
                  <a:lnTo>
                    <a:pt x="7693" y="263"/>
                  </a:lnTo>
                  <a:cubicBezTo>
                    <a:pt x="7749" y="226"/>
                    <a:pt x="7767" y="132"/>
                    <a:pt x="7730" y="58"/>
                  </a:cubicBezTo>
                  <a:cubicBezTo>
                    <a:pt x="7694" y="21"/>
                    <a:pt x="7650" y="1"/>
                    <a:pt x="760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45"/>
            <p:cNvSpPr/>
            <p:nvPr/>
          </p:nvSpPr>
          <p:spPr>
            <a:xfrm>
              <a:off x="7761850" y="1623838"/>
              <a:ext cx="47775" cy="133025"/>
            </a:xfrm>
            <a:custGeom>
              <a:avLst/>
              <a:gdLst/>
              <a:ahLst/>
              <a:cxnLst/>
              <a:rect l="l" t="t" r="r" b="b"/>
              <a:pathLst>
                <a:path w="1911" h="5321" extrusionOk="0">
                  <a:moveTo>
                    <a:pt x="1759" y="1"/>
                  </a:moveTo>
                  <a:cubicBezTo>
                    <a:pt x="1694" y="1"/>
                    <a:pt x="1626" y="40"/>
                    <a:pt x="1611" y="118"/>
                  </a:cubicBezTo>
                  <a:lnTo>
                    <a:pt x="38" y="5134"/>
                  </a:lnTo>
                  <a:cubicBezTo>
                    <a:pt x="1" y="5209"/>
                    <a:pt x="57" y="5302"/>
                    <a:pt x="132" y="5321"/>
                  </a:cubicBezTo>
                  <a:lnTo>
                    <a:pt x="169" y="5321"/>
                  </a:lnTo>
                  <a:cubicBezTo>
                    <a:pt x="226" y="5321"/>
                    <a:pt x="282" y="5284"/>
                    <a:pt x="300" y="5227"/>
                  </a:cubicBezTo>
                  <a:lnTo>
                    <a:pt x="1891" y="193"/>
                  </a:lnTo>
                  <a:cubicBezTo>
                    <a:pt x="1910" y="118"/>
                    <a:pt x="1873" y="43"/>
                    <a:pt x="1798" y="5"/>
                  </a:cubicBezTo>
                  <a:cubicBezTo>
                    <a:pt x="1785" y="2"/>
                    <a:pt x="1772" y="1"/>
                    <a:pt x="175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45"/>
            <p:cNvSpPr/>
            <p:nvPr/>
          </p:nvSpPr>
          <p:spPr>
            <a:xfrm>
              <a:off x="7891000" y="1588038"/>
              <a:ext cx="44475" cy="86025"/>
            </a:xfrm>
            <a:custGeom>
              <a:avLst/>
              <a:gdLst/>
              <a:ahLst/>
              <a:cxnLst/>
              <a:rect l="l" t="t" r="r" b="b"/>
              <a:pathLst>
                <a:path w="1779" h="3441" extrusionOk="0">
                  <a:moveTo>
                    <a:pt x="1604" y="0"/>
                  </a:moveTo>
                  <a:cubicBezTo>
                    <a:pt x="1547" y="0"/>
                    <a:pt x="1493" y="35"/>
                    <a:pt x="1479" y="90"/>
                  </a:cubicBezTo>
                  <a:lnTo>
                    <a:pt x="38" y="3234"/>
                  </a:lnTo>
                  <a:cubicBezTo>
                    <a:pt x="1" y="3309"/>
                    <a:pt x="38" y="3403"/>
                    <a:pt x="113" y="3421"/>
                  </a:cubicBezTo>
                  <a:cubicBezTo>
                    <a:pt x="132" y="3440"/>
                    <a:pt x="150" y="3440"/>
                    <a:pt x="169" y="3440"/>
                  </a:cubicBezTo>
                  <a:cubicBezTo>
                    <a:pt x="225" y="3440"/>
                    <a:pt x="281" y="3403"/>
                    <a:pt x="300" y="3365"/>
                  </a:cubicBezTo>
                  <a:lnTo>
                    <a:pt x="1741" y="221"/>
                  </a:lnTo>
                  <a:cubicBezTo>
                    <a:pt x="1779" y="146"/>
                    <a:pt x="1741" y="52"/>
                    <a:pt x="1667" y="15"/>
                  </a:cubicBezTo>
                  <a:cubicBezTo>
                    <a:pt x="1646" y="5"/>
                    <a:pt x="1625" y="0"/>
                    <a:pt x="160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45"/>
            <p:cNvSpPr/>
            <p:nvPr/>
          </p:nvSpPr>
          <p:spPr>
            <a:xfrm>
              <a:off x="7957450" y="1946363"/>
              <a:ext cx="64600" cy="44000"/>
            </a:xfrm>
            <a:custGeom>
              <a:avLst/>
              <a:gdLst/>
              <a:ahLst/>
              <a:cxnLst/>
              <a:rect l="l" t="t" r="r" b="b"/>
              <a:pathLst>
                <a:path w="2584" h="1760" extrusionOk="0">
                  <a:moveTo>
                    <a:pt x="2405" y="0"/>
                  </a:moveTo>
                  <a:cubicBezTo>
                    <a:pt x="2382" y="0"/>
                    <a:pt x="2359" y="6"/>
                    <a:pt x="2340" y="19"/>
                  </a:cubicBezTo>
                  <a:lnTo>
                    <a:pt x="132" y="1497"/>
                  </a:lnTo>
                  <a:cubicBezTo>
                    <a:pt x="0" y="1572"/>
                    <a:pt x="75" y="1759"/>
                    <a:pt x="206" y="1759"/>
                  </a:cubicBezTo>
                  <a:cubicBezTo>
                    <a:pt x="244" y="1759"/>
                    <a:pt x="263" y="1759"/>
                    <a:pt x="300" y="1741"/>
                  </a:cubicBezTo>
                  <a:lnTo>
                    <a:pt x="2490" y="262"/>
                  </a:lnTo>
                  <a:cubicBezTo>
                    <a:pt x="2565" y="225"/>
                    <a:pt x="2583" y="131"/>
                    <a:pt x="2527" y="75"/>
                  </a:cubicBezTo>
                  <a:cubicBezTo>
                    <a:pt x="2502" y="25"/>
                    <a:pt x="2452" y="0"/>
                    <a:pt x="240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45"/>
            <p:cNvSpPr/>
            <p:nvPr/>
          </p:nvSpPr>
          <p:spPr>
            <a:xfrm>
              <a:off x="7656125" y="2001138"/>
              <a:ext cx="23450" cy="148775"/>
            </a:xfrm>
            <a:custGeom>
              <a:avLst/>
              <a:gdLst/>
              <a:ahLst/>
              <a:cxnLst/>
              <a:rect l="l" t="t" r="r" b="b"/>
              <a:pathLst>
                <a:path w="938" h="5951" extrusionOk="0">
                  <a:moveTo>
                    <a:pt x="782" y="1"/>
                  </a:moveTo>
                  <a:cubicBezTo>
                    <a:pt x="714" y="1"/>
                    <a:pt x="645" y="43"/>
                    <a:pt x="636" y="130"/>
                  </a:cubicBezTo>
                  <a:lnTo>
                    <a:pt x="19" y="5782"/>
                  </a:lnTo>
                  <a:cubicBezTo>
                    <a:pt x="0" y="5857"/>
                    <a:pt x="56" y="5932"/>
                    <a:pt x="150" y="5951"/>
                  </a:cubicBezTo>
                  <a:lnTo>
                    <a:pt x="169" y="5951"/>
                  </a:lnTo>
                  <a:cubicBezTo>
                    <a:pt x="243" y="5951"/>
                    <a:pt x="300" y="5895"/>
                    <a:pt x="300" y="5820"/>
                  </a:cubicBezTo>
                  <a:lnTo>
                    <a:pt x="917" y="167"/>
                  </a:lnTo>
                  <a:cubicBezTo>
                    <a:pt x="937" y="57"/>
                    <a:pt x="861" y="1"/>
                    <a:pt x="78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45"/>
            <p:cNvSpPr/>
            <p:nvPr/>
          </p:nvSpPr>
          <p:spPr>
            <a:xfrm>
              <a:off x="7686525" y="1826038"/>
              <a:ext cx="258475" cy="333700"/>
            </a:xfrm>
            <a:custGeom>
              <a:avLst/>
              <a:gdLst/>
              <a:ahLst/>
              <a:cxnLst/>
              <a:rect l="l" t="t" r="r" b="b"/>
              <a:pathLst>
                <a:path w="10339" h="13348" extrusionOk="0">
                  <a:moveTo>
                    <a:pt x="10126" y="1"/>
                  </a:moveTo>
                  <a:cubicBezTo>
                    <a:pt x="10086" y="1"/>
                    <a:pt x="10045" y="18"/>
                    <a:pt x="10014" y="59"/>
                  </a:cubicBezTo>
                  <a:lnTo>
                    <a:pt x="57" y="13123"/>
                  </a:lnTo>
                  <a:cubicBezTo>
                    <a:pt x="1" y="13179"/>
                    <a:pt x="19" y="13273"/>
                    <a:pt x="76" y="13310"/>
                  </a:cubicBezTo>
                  <a:cubicBezTo>
                    <a:pt x="113" y="13348"/>
                    <a:pt x="132" y="13348"/>
                    <a:pt x="169" y="13348"/>
                  </a:cubicBezTo>
                  <a:cubicBezTo>
                    <a:pt x="225" y="13348"/>
                    <a:pt x="263" y="13329"/>
                    <a:pt x="281" y="13292"/>
                  </a:cubicBezTo>
                  <a:lnTo>
                    <a:pt x="10257" y="228"/>
                  </a:lnTo>
                  <a:cubicBezTo>
                    <a:pt x="10339" y="119"/>
                    <a:pt x="10233" y="1"/>
                    <a:pt x="1012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45"/>
            <p:cNvSpPr/>
            <p:nvPr/>
          </p:nvSpPr>
          <p:spPr>
            <a:xfrm>
              <a:off x="7621025" y="1946363"/>
              <a:ext cx="13125" cy="165650"/>
            </a:xfrm>
            <a:custGeom>
              <a:avLst/>
              <a:gdLst/>
              <a:ahLst/>
              <a:cxnLst/>
              <a:rect l="l" t="t" r="r" b="b"/>
              <a:pathLst>
                <a:path w="525" h="6626" extrusionOk="0">
                  <a:moveTo>
                    <a:pt x="131" y="0"/>
                  </a:moveTo>
                  <a:cubicBezTo>
                    <a:pt x="56" y="0"/>
                    <a:pt x="0" y="75"/>
                    <a:pt x="0" y="150"/>
                  </a:cubicBezTo>
                  <a:lnTo>
                    <a:pt x="225" y="6495"/>
                  </a:lnTo>
                  <a:cubicBezTo>
                    <a:pt x="244" y="6570"/>
                    <a:pt x="300" y="6626"/>
                    <a:pt x="375" y="6626"/>
                  </a:cubicBezTo>
                  <a:cubicBezTo>
                    <a:pt x="468" y="6626"/>
                    <a:pt x="524" y="6551"/>
                    <a:pt x="524" y="6476"/>
                  </a:cubicBezTo>
                  <a:lnTo>
                    <a:pt x="281" y="131"/>
                  </a:lnTo>
                  <a:cubicBezTo>
                    <a:pt x="281" y="56"/>
                    <a:pt x="225" y="0"/>
                    <a:pt x="13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45"/>
            <p:cNvSpPr/>
            <p:nvPr/>
          </p:nvSpPr>
          <p:spPr>
            <a:xfrm>
              <a:off x="7807250" y="1699288"/>
              <a:ext cx="109975" cy="196100"/>
            </a:xfrm>
            <a:custGeom>
              <a:avLst/>
              <a:gdLst/>
              <a:ahLst/>
              <a:cxnLst/>
              <a:rect l="l" t="t" r="r" b="b"/>
              <a:pathLst>
                <a:path w="4399" h="7844" extrusionOk="0">
                  <a:moveTo>
                    <a:pt x="4227" y="1"/>
                  </a:moveTo>
                  <a:cubicBezTo>
                    <a:pt x="4174" y="1"/>
                    <a:pt x="4124" y="26"/>
                    <a:pt x="4099" y="76"/>
                  </a:cubicBezTo>
                  <a:lnTo>
                    <a:pt x="38" y="7637"/>
                  </a:lnTo>
                  <a:cubicBezTo>
                    <a:pt x="0" y="7693"/>
                    <a:pt x="19" y="7787"/>
                    <a:pt x="94" y="7824"/>
                  </a:cubicBezTo>
                  <a:cubicBezTo>
                    <a:pt x="113" y="7843"/>
                    <a:pt x="150" y="7843"/>
                    <a:pt x="169" y="7843"/>
                  </a:cubicBezTo>
                  <a:cubicBezTo>
                    <a:pt x="225" y="7843"/>
                    <a:pt x="263" y="7806"/>
                    <a:pt x="300" y="7768"/>
                  </a:cubicBezTo>
                  <a:lnTo>
                    <a:pt x="4361" y="225"/>
                  </a:lnTo>
                  <a:cubicBezTo>
                    <a:pt x="4399" y="151"/>
                    <a:pt x="4361" y="57"/>
                    <a:pt x="4305" y="20"/>
                  </a:cubicBezTo>
                  <a:cubicBezTo>
                    <a:pt x="4280" y="7"/>
                    <a:pt x="4253" y="1"/>
                    <a:pt x="422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45"/>
            <p:cNvSpPr/>
            <p:nvPr/>
          </p:nvSpPr>
          <p:spPr>
            <a:xfrm>
              <a:off x="7728650" y="2142688"/>
              <a:ext cx="113300" cy="36700"/>
            </a:xfrm>
            <a:custGeom>
              <a:avLst/>
              <a:gdLst/>
              <a:ahLst/>
              <a:cxnLst/>
              <a:rect l="l" t="t" r="r" b="b"/>
              <a:pathLst>
                <a:path w="4532" h="1468" extrusionOk="0">
                  <a:moveTo>
                    <a:pt x="4334" y="1"/>
                  </a:moveTo>
                  <a:cubicBezTo>
                    <a:pt x="4319" y="1"/>
                    <a:pt x="4303" y="3"/>
                    <a:pt x="4286" y="8"/>
                  </a:cubicBezTo>
                  <a:lnTo>
                    <a:pt x="150" y="1168"/>
                  </a:lnTo>
                  <a:cubicBezTo>
                    <a:pt x="0" y="1225"/>
                    <a:pt x="38" y="1449"/>
                    <a:pt x="187" y="1468"/>
                  </a:cubicBezTo>
                  <a:cubicBezTo>
                    <a:pt x="206" y="1468"/>
                    <a:pt x="225" y="1468"/>
                    <a:pt x="243" y="1449"/>
                  </a:cubicBezTo>
                  <a:lnTo>
                    <a:pt x="4361" y="289"/>
                  </a:lnTo>
                  <a:cubicBezTo>
                    <a:pt x="4531" y="238"/>
                    <a:pt x="4485" y="1"/>
                    <a:pt x="433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45"/>
            <p:cNvSpPr/>
            <p:nvPr/>
          </p:nvSpPr>
          <p:spPr>
            <a:xfrm>
              <a:off x="7882125" y="2097288"/>
              <a:ext cx="32825" cy="14725"/>
            </a:xfrm>
            <a:custGeom>
              <a:avLst/>
              <a:gdLst/>
              <a:ahLst/>
              <a:cxnLst/>
              <a:rect l="l" t="t" r="r" b="b"/>
              <a:pathLst>
                <a:path w="1313" h="589" extrusionOk="0">
                  <a:moveTo>
                    <a:pt x="1117" y="1"/>
                  </a:moveTo>
                  <a:cubicBezTo>
                    <a:pt x="1102" y="1"/>
                    <a:pt x="1085" y="3"/>
                    <a:pt x="1067" y="9"/>
                  </a:cubicBezTo>
                  <a:lnTo>
                    <a:pt x="150" y="308"/>
                  </a:lnTo>
                  <a:cubicBezTo>
                    <a:pt x="0" y="364"/>
                    <a:pt x="19" y="589"/>
                    <a:pt x="187" y="589"/>
                  </a:cubicBezTo>
                  <a:lnTo>
                    <a:pt x="243" y="589"/>
                  </a:lnTo>
                  <a:lnTo>
                    <a:pt x="1161" y="289"/>
                  </a:lnTo>
                  <a:cubicBezTo>
                    <a:pt x="1313" y="222"/>
                    <a:pt x="1266" y="1"/>
                    <a:pt x="111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45"/>
            <p:cNvSpPr/>
            <p:nvPr/>
          </p:nvSpPr>
          <p:spPr>
            <a:xfrm>
              <a:off x="7623050" y="1863188"/>
              <a:ext cx="11100" cy="28900"/>
            </a:xfrm>
            <a:custGeom>
              <a:avLst/>
              <a:gdLst/>
              <a:ahLst/>
              <a:cxnLst/>
              <a:rect l="l" t="t" r="r" b="b"/>
              <a:pathLst>
                <a:path w="444" h="1156" extrusionOk="0">
                  <a:moveTo>
                    <a:pt x="176" y="1"/>
                  </a:moveTo>
                  <a:cubicBezTo>
                    <a:pt x="90" y="1"/>
                    <a:pt x="1" y="69"/>
                    <a:pt x="32" y="183"/>
                  </a:cubicBezTo>
                  <a:lnTo>
                    <a:pt x="144" y="1044"/>
                  </a:lnTo>
                  <a:cubicBezTo>
                    <a:pt x="163" y="1119"/>
                    <a:pt x="219" y="1156"/>
                    <a:pt x="294" y="1156"/>
                  </a:cubicBezTo>
                  <a:lnTo>
                    <a:pt x="312" y="1156"/>
                  </a:lnTo>
                  <a:cubicBezTo>
                    <a:pt x="406" y="1156"/>
                    <a:pt x="443" y="1081"/>
                    <a:pt x="443" y="1006"/>
                  </a:cubicBezTo>
                  <a:lnTo>
                    <a:pt x="312" y="145"/>
                  </a:lnTo>
                  <a:cubicBezTo>
                    <a:pt x="312" y="45"/>
                    <a:pt x="245" y="1"/>
                    <a:pt x="17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45"/>
            <p:cNvSpPr/>
            <p:nvPr/>
          </p:nvSpPr>
          <p:spPr>
            <a:xfrm>
              <a:off x="7664075" y="2209013"/>
              <a:ext cx="26550" cy="40100"/>
            </a:xfrm>
            <a:custGeom>
              <a:avLst/>
              <a:gdLst/>
              <a:ahLst/>
              <a:cxnLst/>
              <a:rect l="l" t="t" r="r" b="b"/>
              <a:pathLst>
                <a:path w="1062" h="1604" extrusionOk="0">
                  <a:moveTo>
                    <a:pt x="873" y="1"/>
                  </a:moveTo>
                  <a:cubicBezTo>
                    <a:pt x="827" y="1"/>
                    <a:pt x="780" y="26"/>
                    <a:pt x="749" y="88"/>
                  </a:cubicBezTo>
                  <a:lnTo>
                    <a:pt x="38" y="1379"/>
                  </a:lnTo>
                  <a:cubicBezTo>
                    <a:pt x="0" y="1454"/>
                    <a:pt x="38" y="1529"/>
                    <a:pt x="94" y="1585"/>
                  </a:cubicBezTo>
                  <a:cubicBezTo>
                    <a:pt x="131" y="1585"/>
                    <a:pt x="150" y="1585"/>
                    <a:pt x="169" y="1604"/>
                  </a:cubicBezTo>
                  <a:cubicBezTo>
                    <a:pt x="225" y="1604"/>
                    <a:pt x="281" y="1566"/>
                    <a:pt x="300" y="1510"/>
                  </a:cubicBezTo>
                  <a:lnTo>
                    <a:pt x="1011" y="219"/>
                  </a:lnTo>
                  <a:cubicBezTo>
                    <a:pt x="1061" y="106"/>
                    <a:pt x="968" y="1"/>
                    <a:pt x="87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45"/>
            <p:cNvSpPr/>
            <p:nvPr/>
          </p:nvSpPr>
          <p:spPr>
            <a:xfrm>
              <a:off x="7599500" y="2213463"/>
              <a:ext cx="80200" cy="50650"/>
            </a:xfrm>
            <a:custGeom>
              <a:avLst/>
              <a:gdLst/>
              <a:ahLst/>
              <a:cxnLst/>
              <a:rect l="l" t="t" r="r" b="b"/>
              <a:pathLst>
                <a:path w="3208" h="2026" extrusionOk="0">
                  <a:moveTo>
                    <a:pt x="581" y="284"/>
                  </a:moveTo>
                  <a:cubicBezTo>
                    <a:pt x="599" y="284"/>
                    <a:pt x="637" y="303"/>
                    <a:pt x="655" y="321"/>
                  </a:cubicBezTo>
                  <a:lnTo>
                    <a:pt x="2583" y="1351"/>
                  </a:lnTo>
                  <a:cubicBezTo>
                    <a:pt x="2754" y="1470"/>
                    <a:pt x="2645" y="1714"/>
                    <a:pt x="2454" y="1714"/>
                  </a:cubicBezTo>
                  <a:cubicBezTo>
                    <a:pt x="2435" y="1714"/>
                    <a:pt x="2416" y="1711"/>
                    <a:pt x="2396" y="1706"/>
                  </a:cubicBezTo>
                  <a:lnTo>
                    <a:pt x="468" y="677"/>
                  </a:lnTo>
                  <a:cubicBezTo>
                    <a:pt x="431" y="640"/>
                    <a:pt x="393" y="602"/>
                    <a:pt x="375" y="546"/>
                  </a:cubicBezTo>
                  <a:cubicBezTo>
                    <a:pt x="356" y="490"/>
                    <a:pt x="375" y="434"/>
                    <a:pt x="393" y="396"/>
                  </a:cubicBezTo>
                  <a:cubicBezTo>
                    <a:pt x="431" y="321"/>
                    <a:pt x="506" y="284"/>
                    <a:pt x="581" y="284"/>
                  </a:cubicBezTo>
                  <a:close/>
                  <a:moveTo>
                    <a:pt x="571" y="0"/>
                  </a:moveTo>
                  <a:cubicBezTo>
                    <a:pt x="394" y="0"/>
                    <a:pt x="222" y="97"/>
                    <a:pt x="131" y="265"/>
                  </a:cubicBezTo>
                  <a:cubicBezTo>
                    <a:pt x="0" y="490"/>
                    <a:pt x="94" y="789"/>
                    <a:pt x="337" y="920"/>
                  </a:cubicBezTo>
                  <a:lnTo>
                    <a:pt x="2265" y="1968"/>
                  </a:lnTo>
                  <a:cubicBezTo>
                    <a:pt x="2340" y="2006"/>
                    <a:pt x="2415" y="2025"/>
                    <a:pt x="2490" y="2025"/>
                  </a:cubicBezTo>
                  <a:cubicBezTo>
                    <a:pt x="2503" y="2026"/>
                    <a:pt x="2516" y="2026"/>
                    <a:pt x="2529" y="2026"/>
                  </a:cubicBezTo>
                  <a:cubicBezTo>
                    <a:pt x="3041" y="2026"/>
                    <a:pt x="3208" y="1308"/>
                    <a:pt x="2733" y="1089"/>
                  </a:cubicBezTo>
                  <a:lnTo>
                    <a:pt x="805" y="59"/>
                  </a:lnTo>
                  <a:cubicBezTo>
                    <a:pt x="730" y="19"/>
                    <a:pt x="650" y="0"/>
                    <a:pt x="57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45"/>
            <p:cNvSpPr/>
            <p:nvPr/>
          </p:nvSpPr>
          <p:spPr>
            <a:xfrm>
              <a:off x="7203175" y="2228788"/>
              <a:ext cx="461050" cy="689450"/>
            </a:xfrm>
            <a:custGeom>
              <a:avLst/>
              <a:gdLst/>
              <a:ahLst/>
              <a:cxnLst/>
              <a:rect l="l" t="t" r="r" b="b"/>
              <a:pathLst>
                <a:path w="18442" h="27578" extrusionOk="0">
                  <a:moveTo>
                    <a:pt x="16135" y="0"/>
                  </a:moveTo>
                  <a:cubicBezTo>
                    <a:pt x="16096" y="0"/>
                    <a:pt x="16061" y="18"/>
                    <a:pt x="16041" y="64"/>
                  </a:cubicBezTo>
                  <a:lnTo>
                    <a:pt x="13476" y="3976"/>
                  </a:lnTo>
                  <a:cubicBezTo>
                    <a:pt x="12484" y="5454"/>
                    <a:pt x="11249" y="6746"/>
                    <a:pt x="9808" y="7775"/>
                  </a:cubicBezTo>
                  <a:cubicBezTo>
                    <a:pt x="7974" y="9104"/>
                    <a:pt x="6476" y="10807"/>
                    <a:pt x="5391" y="12791"/>
                  </a:cubicBezTo>
                  <a:lnTo>
                    <a:pt x="356" y="22206"/>
                  </a:lnTo>
                  <a:cubicBezTo>
                    <a:pt x="281" y="22318"/>
                    <a:pt x="225" y="22468"/>
                    <a:pt x="188" y="22617"/>
                  </a:cubicBezTo>
                  <a:cubicBezTo>
                    <a:pt x="0" y="23329"/>
                    <a:pt x="300" y="24096"/>
                    <a:pt x="899" y="24508"/>
                  </a:cubicBezTo>
                  <a:cubicBezTo>
                    <a:pt x="2565" y="25668"/>
                    <a:pt x="4343" y="26623"/>
                    <a:pt x="6214" y="27390"/>
                  </a:cubicBezTo>
                  <a:lnTo>
                    <a:pt x="6364" y="27446"/>
                  </a:lnTo>
                  <a:cubicBezTo>
                    <a:pt x="6570" y="27540"/>
                    <a:pt x="6795" y="27577"/>
                    <a:pt x="7038" y="27577"/>
                  </a:cubicBezTo>
                  <a:cubicBezTo>
                    <a:pt x="7693" y="27577"/>
                    <a:pt x="8292" y="27222"/>
                    <a:pt x="8610" y="26641"/>
                  </a:cubicBezTo>
                  <a:lnTo>
                    <a:pt x="13664" y="17227"/>
                  </a:lnTo>
                  <a:cubicBezTo>
                    <a:pt x="14730" y="15243"/>
                    <a:pt x="15329" y="13035"/>
                    <a:pt x="15404" y="10789"/>
                  </a:cubicBezTo>
                  <a:cubicBezTo>
                    <a:pt x="15479" y="9011"/>
                    <a:pt x="15872" y="7270"/>
                    <a:pt x="16565" y="5642"/>
                  </a:cubicBezTo>
                  <a:lnTo>
                    <a:pt x="18418" y="1318"/>
                  </a:lnTo>
                  <a:cubicBezTo>
                    <a:pt x="18442" y="1209"/>
                    <a:pt x="18356" y="1131"/>
                    <a:pt x="18266" y="1131"/>
                  </a:cubicBezTo>
                  <a:cubicBezTo>
                    <a:pt x="18218" y="1131"/>
                    <a:pt x="18170" y="1153"/>
                    <a:pt x="18137" y="1206"/>
                  </a:cubicBezTo>
                  <a:lnTo>
                    <a:pt x="16265" y="5529"/>
                  </a:lnTo>
                  <a:cubicBezTo>
                    <a:pt x="15554" y="7195"/>
                    <a:pt x="15161" y="8973"/>
                    <a:pt x="15105" y="10789"/>
                  </a:cubicBezTo>
                  <a:cubicBezTo>
                    <a:pt x="15011" y="12997"/>
                    <a:pt x="14431" y="15150"/>
                    <a:pt x="13383" y="17096"/>
                  </a:cubicBezTo>
                  <a:lnTo>
                    <a:pt x="8329" y="26492"/>
                  </a:lnTo>
                  <a:cubicBezTo>
                    <a:pt x="8273" y="26604"/>
                    <a:pt x="8198" y="26716"/>
                    <a:pt x="8123" y="26810"/>
                  </a:cubicBezTo>
                  <a:cubicBezTo>
                    <a:pt x="7826" y="27120"/>
                    <a:pt x="7422" y="27287"/>
                    <a:pt x="7009" y="27287"/>
                  </a:cubicBezTo>
                  <a:cubicBezTo>
                    <a:pt x="6824" y="27287"/>
                    <a:pt x="6637" y="27254"/>
                    <a:pt x="6458" y="27184"/>
                  </a:cubicBezTo>
                  <a:lnTo>
                    <a:pt x="6308" y="27109"/>
                  </a:lnTo>
                  <a:cubicBezTo>
                    <a:pt x="4455" y="26361"/>
                    <a:pt x="2696" y="25406"/>
                    <a:pt x="1049" y="24283"/>
                  </a:cubicBezTo>
                  <a:cubicBezTo>
                    <a:pt x="543" y="23928"/>
                    <a:pt x="300" y="23291"/>
                    <a:pt x="450" y="22674"/>
                  </a:cubicBezTo>
                  <a:cubicBezTo>
                    <a:pt x="487" y="22561"/>
                    <a:pt x="525" y="22449"/>
                    <a:pt x="581" y="22337"/>
                  </a:cubicBezTo>
                  <a:lnTo>
                    <a:pt x="5634" y="12941"/>
                  </a:lnTo>
                  <a:cubicBezTo>
                    <a:pt x="6682" y="10994"/>
                    <a:pt x="8161" y="9310"/>
                    <a:pt x="9958" y="8019"/>
                  </a:cubicBezTo>
                  <a:cubicBezTo>
                    <a:pt x="11436" y="6970"/>
                    <a:pt x="12709" y="5642"/>
                    <a:pt x="13701" y="4126"/>
                  </a:cubicBezTo>
                  <a:lnTo>
                    <a:pt x="16284" y="214"/>
                  </a:lnTo>
                  <a:cubicBezTo>
                    <a:pt x="16366" y="132"/>
                    <a:pt x="16239" y="0"/>
                    <a:pt x="1613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45"/>
            <p:cNvSpPr/>
            <p:nvPr/>
          </p:nvSpPr>
          <p:spPr>
            <a:xfrm>
              <a:off x="7450225" y="2419763"/>
              <a:ext cx="139975" cy="108225"/>
            </a:xfrm>
            <a:custGeom>
              <a:avLst/>
              <a:gdLst/>
              <a:ahLst/>
              <a:cxnLst/>
              <a:rect l="l" t="t" r="r" b="b"/>
              <a:pathLst>
                <a:path w="5599" h="4329" extrusionOk="0">
                  <a:moveTo>
                    <a:pt x="170" y="0"/>
                  </a:moveTo>
                  <a:cubicBezTo>
                    <a:pt x="158" y="0"/>
                    <a:pt x="145" y="2"/>
                    <a:pt x="132" y="5"/>
                  </a:cubicBezTo>
                  <a:cubicBezTo>
                    <a:pt x="57" y="24"/>
                    <a:pt x="1" y="99"/>
                    <a:pt x="38" y="192"/>
                  </a:cubicBezTo>
                  <a:lnTo>
                    <a:pt x="1217" y="4216"/>
                  </a:lnTo>
                  <a:cubicBezTo>
                    <a:pt x="1236" y="4254"/>
                    <a:pt x="1255" y="4291"/>
                    <a:pt x="1292" y="4310"/>
                  </a:cubicBezTo>
                  <a:cubicBezTo>
                    <a:pt x="1311" y="4329"/>
                    <a:pt x="1348" y="4329"/>
                    <a:pt x="1367" y="4329"/>
                  </a:cubicBezTo>
                  <a:lnTo>
                    <a:pt x="1405" y="4329"/>
                  </a:lnTo>
                  <a:lnTo>
                    <a:pt x="5429" y="3093"/>
                  </a:lnTo>
                  <a:cubicBezTo>
                    <a:pt x="5599" y="3042"/>
                    <a:pt x="5552" y="2805"/>
                    <a:pt x="5401" y="2805"/>
                  </a:cubicBezTo>
                  <a:cubicBezTo>
                    <a:pt x="5387" y="2805"/>
                    <a:pt x="5371" y="2808"/>
                    <a:pt x="5354" y="2813"/>
                  </a:cubicBezTo>
                  <a:lnTo>
                    <a:pt x="1461" y="3992"/>
                  </a:lnTo>
                  <a:lnTo>
                    <a:pt x="319" y="99"/>
                  </a:lnTo>
                  <a:cubicBezTo>
                    <a:pt x="288" y="37"/>
                    <a:pt x="231" y="0"/>
                    <a:pt x="17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45"/>
            <p:cNvSpPr/>
            <p:nvPr/>
          </p:nvSpPr>
          <p:spPr>
            <a:xfrm>
              <a:off x="7491475" y="2384413"/>
              <a:ext cx="105275" cy="80875"/>
            </a:xfrm>
            <a:custGeom>
              <a:avLst/>
              <a:gdLst/>
              <a:ahLst/>
              <a:cxnLst/>
              <a:rect l="l" t="t" r="r" b="b"/>
              <a:pathLst>
                <a:path w="4211" h="3235" extrusionOk="0">
                  <a:moveTo>
                    <a:pt x="203" y="1"/>
                  </a:moveTo>
                  <a:cubicBezTo>
                    <a:pt x="110" y="1"/>
                    <a:pt x="0" y="72"/>
                    <a:pt x="35" y="165"/>
                  </a:cubicBezTo>
                  <a:lnTo>
                    <a:pt x="915" y="3122"/>
                  </a:lnTo>
                  <a:cubicBezTo>
                    <a:pt x="934" y="3160"/>
                    <a:pt x="952" y="3197"/>
                    <a:pt x="990" y="3216"/>
                  </a:cubicBezTo>
                  <a:cubicBezTo>
                    <a:pt x="1009" y="3235"/>
                    <a:pt x="1027" y="3235"/>
                    <a:pt x="1065" y="3235"/>
                  </a:cubicBezTo>
                  <a:lnTo>
                    <a:pt x="1102" y="3235"/>
                  </a:lnTo>
                  <a:lnTo>
                    <a:pt x="4041" y="2318"/>
                  </a:lnTo>
                  <a:cubicBezTo>
                    <a:pt x="4211" y="2267"/>
                    <a:pt x="4164" y="2029"/>
                    <a:pt x="4013" y="2029"/>
                  </a:cubicBezTo>
                  <a:cubicBezTo>
                    <a:pt x="3999" y="2029"/>
                    <a:pt x="3983" y="2032"/>
                    <a:pt x="3966" y="2037"/>
                  </a:cubicBezTo>
                  <a:lnTo>
                    <a:pt x="1158" y="2898"/>
                  </a:lnTo>
                  <a:lnTo>
                    <a:pt x="316" y="90"/>
                  </a:lnTo>
                  <a:cubicBezTo>
                    <a:pt x="309" y="27"/>
                    <a:pt x="259" y="1"/>
                    <a:pt x="20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45"/>
            <p:cNvSpPr/>
            <p:nvPr/>
          </p:nvSpPr>
          <p:spPr>
            <a:xfrm>
              <a:off x="7326700" y="2116763"/>
              <a:ext cx="51975" cy="191775"/>
            </a:xfrm>
            <a:custGeom>
              <a:avLst/>
              <a:gdLst/>
              <a:ahLst/>
              <a:cxnLst/>
              <a:rect l="l" t="t" r="r" b="b"/>
              <a:pathLst>
                <a:path w="2079" h="7671" extrusionOk="0">
                  <a:moveTo>
                    <a:pt x="758" y="0"/>
                  </a:moveTo>
                  <a:cubicBezTo>
                    <a:pt x="715" y="0"/>
                    <a:pt x="670" y="20"/>
                    <a:pt x="637" y="53"/>
                  </a:cubicBezTo>
                  <a:cubicBezTo>
                    <a:pt x="1" y="839"/>
                    <a:pt x="113" y="2000"/>
                    <a:pt x="899" y="2673"/>
                  </a:cubicBezTo>
                  <a:lnTo>
                    <a:pt x="993" y="2748"/>
                  </a:lnTo>
                  <a:cubicBezTo>
                    <a:pt x="1648" y="3291"/>
                    <a:pt x="1741" y="4283"/>
                    <a:pt x="1199" y="4957"/>
                  </a:cubicBezTo>
                  <a:lnTo>
                    <a:pt x="1124" y="5032"/>
                  </a:lnTo>
                  <a:cubicBezTo>
                    <a:pt x="469" y="5818"/>
                    <a:pt x="581" y="6978"/>
                    <a:pt x="1386" y="7633"/>
                  </a:cubicBezTo>
                  <a:cubicBezTo>
                    <a:pt x="1404" y="7652"/>
                    <a:pt x="1442" y="7671"/>
                    <a:pt x="1479" y="7671"/>
                  </a:cubicBezTo>
                  <a:cubicBezTo>
                    <a:pt x="1517" y="7671"/>
                    <a:pt x="1554" y="7652"/>
                    <a:pt x="1592" y="7615"/>
                  </a:cubicBezTo>
                  <a:cubicBezTo>
                    <a:pt x="1629" y="7558"/>
                    <a:pt x="1629" y="7465"/>
                    <a:pt x="1573" y="7409"/>
                  </a:cubicBezTo>
                  <a:cubicBezTo>
                    <a:pt x="899" y="6866"/>
                    <a:pt x="805" y="5874"/>
                    <a:pt x="1348" y="5219"/>
                  </a:cubicBezTo>
                  <a:lnTo>
                    <a:pt x="1423" y="5144"/>
                  </a:lnTo>
                  <a:cubicBezTo>
                    <a:pt x="2078" y="4339"/>
                    <a:pt x="1966" y="3179"/>
                    <a:pt x="1161" y="2524"/>
                  </a:cubicBezTo>
                  <a:lnTo>
                    <a:pt x="1086" y="2449"/>
                  </a:lnTo>
                  <a:cubicBezTo>
                    <a:pt x="412" y="1887"/>
                    <a:pt x="319" y="895"/>
                    <a:pt x="862" y="240"/>
                  </a:cubicBezTo>
                  <a:cubicBezTo>
                    <a:pt x="918" y="184"/>
                    <a:pt x="918" y="91"/>
                    <a:pt x="843" y="34"/>
                  </a:cubicBezTo>
                  <a:cubicBezTo>
                    <a:pt x="819" y="11"/>
                    <a:pt x="789" y="0"/>
                    <a:pt x="75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45"/>
            <p:cNvSpPr/>
            <p:nvPr/>
          </p:nvSpPr>
          <p:spPr>
            <a:xfrm>
              <a:off x="7315475" y="2073488"/>
              <a:ext cx="58050" cy="53025"/>
            </a:xfrm>
            <a:custGeom>
              <a:avLst/>
              <a:gdLst/>
              <a:ahLst/>
              <a:cxnLst/>
              <a:rect l="l" t="t" r="r" b="b"/>
              <a:pathLst>
                <a:path w="2322" h="2121" extrusionOk="0">
                  <a:moveTo>
                    <a:pt x="1011" y="436"/>
                  </a:moveTo>
                  <a:lnTo>
                    <a:pt x="1872" y="1653"/>
                  </a:lnTo>
                  <a:lnTo>
                    <a:pt x="375" y="1803"/>
                  </a:lnTo>
                  <a:lnTo>
                    <a:pt x="1011" y="436"/>
                  </a:lnTo>
                  <a:close/>
                  <a:moveTo>
                    <a:pt x="991" y="1"/>
                  </a:moveTo>
                  <a:cubicBezTo>
                    <a:pt x="936" y="1"/>
                    <a:pt x="882" y="29"/>
                    <a:pt x="861" y="81"/>
                  </a:cubicBezTo>
                  <a:lnTo>
                    <a:pt x="19" y="1915"/>
                  </a:lnTo>
                  <a:cubicBezTo>
                    <a:pt x="0" y="1953"/>
                    <a:pt x="0" y="2009"/>
                    <a:pt x="19" y="2065"/>
                  </a:cubicBezTo>
                  <a:cubicBezTo>
                    <a:pt x="57" y="2102"/>
                    <a:pt x="94" y="2121"/>
                    <a:pt x="150" y="2121"/>
                  </a:cubicBezTo>
                  <a:lnTo>
                    <a:pt x="169" y="2121"/>
                  </a:lnTo>
                  <a:lnTo>
                    <a:pt x="2172" y="1934"/>
                  </a:lnTo>
                  <a:cubicBezTo>
                    <a:pt x="2228" y="1915"/>
                    <a:pt x="2265" y="1896"/>
                    <a:pt x="2303" y="1840"/>
                  </a:cubicBezTo>
                  <a:cubicBezTo>
                    <a:pt x="2321" y="1803"/>
                    <a:pt x="2303" y="1747"/>
                    <a:pt x="2284" y="1690"/>
                  </a:cubicBezTo>
                  <a:lnTo>
                    <a:pt x="1105" y="62"/>
                  </a:lnTo>
                  <a:cubicBezTo>
                    <a:pt x="1079" y="20"/>
                    <a:pt x="1035" y="1"/>
                    <a:pt x="99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45"/>
            <p:cNvSpPr/>
            <p:nvPr/>
          </p:nvSpPr>
          <p:spPr>
            <a:xfrm>
              <a:off x="7172750" y="1742213"/>
              <a:ext cx="295300" cy="338925"/>
            </a:xfrm>
            <a:custGeom>
              <a:avLst/>
              <a:gdLst/>
              <a:ahLst/>
              <a:cxnLst/>
              <a:rect l="l" t="t" r="r" b="b"/>
              <a:pathLst>
                <a:path w="11812" h="13557" extrusionOk="0">
                  <a:moveTo>
                    <a:pt x="5971" y="249"/>
                  </a:moveTo>
                  <a:cubicBezTo>
                    <a:pt x="8760" y="249"/>
                    <a:pt x="11100" y="2383"/>
                    <a:pt x="11362" y="5171"/>
                  </a:cubicBezTo>
                  <a:cubicBezTo>
                    <a:pt x="11512" y="6688"/>
                    <a:pt x="11081" y="8634"/>
                    <a:pt x="10239" y="10244"/>
                  </a:cubicBezTo>
                  <a:cubicBezTo>
                    <a:pt x="9677" y="11292"/>
                    <a:pt x="8498" y="13070"/>
                    <a:pt x="6683" y="13257"/>
                  </a:cubicBezTo>
                  <a:cubicBezTo>
                    <a:pt x="6589" y="13266"/>
                    <a:pt x="6495" y="13270"/>
                    <a:pt x="6403" y="13270"/>
                  </a:cubicBezTo>
                  <a:cubicBezTo>
                    <a:pt x="4712" y="13270"/>
                    <a:pt x="3313" y="11861"/>
                    <a:pt x="2621" y="10974"/>
                  </a:cubicBezTo>
                  <a:cubicBezTo>
                    <a:pt x="1498" y="9532"/>
                    <a:pt x="693" y="7717"/>
                    <a:pt x="562" y="6182"/>
                  </a:cubicBezTo>
                  <a:cubicBezTo>
                    <a:pt x="263" y="3206"/>
                    <a:pt x="2453" y="549"/>
                    <a:pt x="5447" y="268"/>
                  </a:cubicBezTo>
                  <a:cubicBezTo>
                    <a:pt x="5616" y="249"/>
                    <a:pt x="5803" y="249"/>
                    <a:pt x="5971" y="249"/>
                  </a:cubicBezTo>
                  <a:close/>
                  <a:moveTo>
                    <a:pt x="5952" y="1"/>
                  </a:moveTo>
                  <a:cubicBezTo>
                    <a:pt x="5779" y="1"/>
                    <a:pt x="5604" y="9"/>
                    <a:pt x="5429" y="24"/>
                  </a:cubicBezTo>
                  <a:cubicBezTo>
                    <a:pt x="2303" y="324"/>
                    <a:pt x="1" y="3094"/>
                    <a:pt x="263" y="6220"/>
                  </a:cubicBezTo>
                  <a:cubicBezTo>
                    <a:pt x="562" y="9233"/>
                    <a:pt x="3370" y="13556"/>
                    <a:pt x="6402" y="13556"/>
                  </a:cubicBezTo>
                  <a:cubicBezTo>
                    <a:pt x="6514" y="13556"/>
                    <a:pt x="6608" y="13556"/>
                    <a:pt x="6701" y="13538"/>
                  </a:cubicBezTo>
                  <a:cubicBezTo>
                    <a:pt x="8143" y="13407"/>
                    <a:pt x="9490" y="12284"/>
                    <a:pt x="10482" y="10375"/>
                  </a:cubicBezTo>
                  <a:cubicBezTo>
                    <a:pt x="11362" y="8709"/>
                    <a:pt x="11811" y="6706"/>
                    <a:pt x="11661" y="5134"/>
                  </a:cubicBezTo>
                  <a:cubicBezTo>
                    <a:pt x="11343" y="2184"/>
                    <a:pt x="8858" y="1"/>
                    <a:pt x="595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45"/>
            <p:cNvSpPr/>
            <p:nvPr/>
          </p:nvSpPr>
          <p:spPr>
            <a:xfrm>
              <a:off x="7333250" y="1768463"/>
              <a:ext cx="59450" cy="26775"/>
            </a:xfrm>
            <a:custGeom>
              <a:avLst/>
              <a:gdLst/>
              <a:ahLst/>
              <a:cxnLst/>
              <a:rect l="l" t="t" r="r" b="b"/>
              <a:pathLst>
                <a:path w="2378" h="1071" extrusionOk="0">
                  <a:moveTo>
                    <a:pt x="140" y="0"/>
                  </a:moveTo>
                  <a:cubicBezTo>
                    <a:pt x="76" y="0"/>
                    <a:pt x="19" y="51"/>
                    <a:pt x="19" y="116"/>
                  </a:cubicBezTo>
                  <a:cubicBezTo>
                    <a:pt x="1" y="210"/>
                    <a:pt x="57" y="285"/>
                    <a:pt x="132" y="285"/>
                  </a:cubicBezTo>
                  <a:cubicBezTo>
                    <a:pt x="862" y="378"/>
                    <a:pt x="1535" y="640"/>
                    <a:pt x="2134" y="1052"/>
                  </a:cubicBezTo>
                  <a:cubicBezTo>
                    <a:pt x="2153" y="1071"/>
                    <a:pt x="2172" y="1071"/>
                    <a:pt x="2209" y="1071"/>
                  </a:cubicBezTo>
                  <a:cubicBezTo>
                    <a:pt x="2265" y="1071"/>
                    <a:pt x="2303" y="1052"/>
                    <a:pt x="2340" y="1015"/>
                  </a:cubicBezTo>
                  <a:cubicBezTo>
                    <a:pt x="2378" y="940"/>
                    <a:pt x="2359" y="865"/>
                    <a:pt x="2303" y="809"/>
                  </a:cubicBezTo>
                  <a:cubicBezTo>
                    <a:pt x="1666" y="378"/>
                    <a:pt x="937" y="97"/>
                    <a:pt x="169" y="4"/>
                  </a:cubicBezTo>
                  <a:cubicBezTo>
                    <a:pt x="159" y="1"/>
                    <a:pt x="149" y="0"/>
                    <a:pt x="14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45"/>
            <p:cNvSpPr/>
            <p:nvPr/>
          </p:nvSpPr>
          <p:spPr>
            <a:xfrm>
              <a:off x="7403450" y="1804463"/>
              <a:ext cx="22000" cy="24925"/>
            </a:xfrm>
            <a:custGeom>
              <a:avLst/>
              <a:gdLst/>
              <a:ahLst/>
              <a:cxnLst/>
              <a:rect l="l" t="t" r="r" b="b"/>
              <a:pathLst>
                <a:path w="880" h="997" extrusionOk="0">
                  <a:moveTo>
                    <a:pt x="159" y="0"/>
                  </a:moveTo>
                  <a:cubicBezTo>
                    <a:pt x="122" y="0"/>
                    <a:pt x="84" y="14"/>
                    <a:pt x="56" y="42"/>
                  </a:cubicBezTo>
                  <a:cubicBezTo>
                    <a:pt x="0" y="99"/>
                    <a:pt x="0" y="192"/>
                    <a:pt x="56" y="248"/>
                  </a:cubicBezTo>
                  <a:cubicBezTo>
                    <a:pt x="262" y="454"/>
                    <a:pt x="431" y="679"/>
                    <a:pt x="599" y="922"/>
                  </a:cubicBezTo>
                  <a:cubicBezTo>
                    <a:pt x="618" y="978"/>
                    <a:pt x="655" y="997"/>
                    <a:pt x="711" y="997"/>
                  </a:cubicBezTo>
                  <a:cubicBezTo>
                    <a:pt x="749" y="997"/>
                    <a:pt x="768" y="997"/>
                    <a:pt x="786" y="978"/>
                  </a:cubicBezTo>
                  <a:cubicBezTo>
                    <a:pt x="861" y="922"/>
                    <a:pt x="880" y="847"/>
                    <a:pt x="842" y="772"/>
                  </a:cubicBezTo>
                  <a:cubicBezTo>
                    <a:pt x="674" y="510"/>
                    <a:pt x="468" y="267"/>
                    <a:pt x="262" y="42"/>
                  </a:cubicBezTo>
                  <a:cubicBezTo>
                    <a:pt x="234" y="14"/>
                    <a:pt x="197" y="0"/>
                    <a:pt x="15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45"/>
            <p:cNvSpPr/>
            <p:nvPr/>
          </p:nvSpPr>
          <p:spPr>
            <a:xfrm>
              <a:off x="7697750" y="2533263"/>
              <a:ext cx="103800" cy="225875"/>
            </a:xfrm>
            <a:custGeom>
              <a:avLst/>
              <a:gdLst/>
              <a:ahLst/>
              <a:cxnLst/>
              <a:rect l="l" t="t" r="r" b="b"/>
              <a:pathLst>
                <a:path w="4152" h="9035" extrusionOk="0">
                  <a:moveTo>
                    <a:pt x="3940" y="0"/>
                  </a:moveTo>
                  <a:cubicBezTo>
                    <a:pt x="3920" y="0"/>
                    <a:pt x="3898" y="4"/>
                    <a:pt x="3875" y="13"/>
                  </a:cubicBezTo>
                  <a:cubicBezTo>
                    <a:pt x="3164" y="332"/>
                    <a:pt x="2827" y="1155"/>
                    <a:pt x="3126" y="1885"/>
                  </a:cubicBezTo>
                  <a:lnTo>
                    <a:pt x="3164" y="1979"/>
                  </a:lnTo>
                  <a:cubicBezTo>
                    <a:pt x="3407" y="2559"/>
                    <a:pt x="3126" y="3214"/>
                    <a:pt x="2546" y="3476"/>
                  </a:cubicBezTo>
                  <a:lnTo>
                    <a:pt x="2490" y="3495"/>
                  </a:lnTo>
                  <a:cubicBezTo>
                    <a:pt x="1760" y="3813"/>
                    <a:pt x="1405" y="4655"/>
                    <a:pt x="1723" y="5385"/>
                  </a:cubicBezTo>
                  <a:lnTo>
                    <a:pt x="1741" y="5441"/>
                  </a:lnTo>
                  <a:cubicBezTo>
                    <a:pt x="1985" y="6021"/>
                    <a:pt x="1723" y="6695"/>
                    <a:pt x="1143" y="6957"/>
                  </a:cubicBezTo>
                  <a:lnTo>
                    <a:pt x="1049" y="6995"/>
                  </a:lnTo>
                  <a:cubicBezTo>
                    <a:pt x="338" y="7294"/>
                    <a:pt x="1" y="8136"/>
                    <a:pt x="300" y="8866"/>
                  </a:cubicBezTo>
                  <a:lnTo>
                    <a:pt x="338" y="8941"/>
                  </a:lnTo>
                  <a:cubicBezTo>
                    <a:pt x="356" y="8997"/>
                    <a:pt x="413" y="9035"/>
                    <a:pt x="469" y="9035"/>
                  </a:cubicBezTo>
                  <a:lnTo>
                    <a:pt x="506" y="9035"/>
                  </a:lnTo>
                  <a:cubicBezTo>
                    <a:pt x="581" y="9016"/>
                    <a:pt x="618" y="8922"/>
                    <a:pt x="600" y="8848"/>
                  </a:cubicBezTo>
                  <a:lnTo>
                    <a:pt x="562" y="8773"/>
                  </a:lnTo>
                  <a:cubicBezTo>
                    <a:pt x="300" y="8192"/>
                    <a:pt x="581" y="7519"/>
                    <a:pt x="1161" y="7257"/>
                  </a:cubicBezTo>
                  <a:lnTo>
                    <a:pt x="1255" y="7238"/>
                  </a:lnTo>
                  <a:cubicBezTo>
                    <a:pt x="1966" y="6920"/>
                    <a:pt x="2322" y="6077"/>
                    <a:pt x="2003" y="5348"/>
                  </a:cubicBezTo>
                  <a:lnTo>
                    <a:pt x="1985" y="5273"/>
                  </a:lnTo>
                  <a:cubicBezTo>
                    <a:pt x="1854" y="4992"/>
                    <a:pt x="1854" y="4692"/>
                    <a:pt x="1985" y="4412"/>
                  </a:cubicBezTo>
                  <a:cubicBezTo>
                    <a:pt x="2097" y="4112"/>
                    <a:pt x="2322" y="3888"/>
                    <a:pt x="2602" y="3775"/>
                  </a:cubicBezTo>
                  <a:lnTo>
                    <a:pt x="2659" y="3757"/>
                  </a:lnTo>
                  <a:cubicBezTo>
                    <a:pt x="3389" y="3438"/>
                    <a:pt x="3725" y="2596"/>
                    <a:pt x="3426" y="1866"/>
                  </a:cubicBezTo>
                  <a:lnTo>
                    <a:pt x="3389" y="1791"/>
                  </a:lnTo>
                  <a:cubicBezTo>
                    <a:pt x="3145" y="1192"/>
                    <a:pt x="3407" y="537"/>
                    <a:pt x="3987" y="275"/>
                  </a:cubicBezTo>
                  <a:cubicBezTo>
                    <a:pt x="4152" y="210"/>
                    <a:pt x="4085" y="0"/>
                    <a:pt x="394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45"/>
            <p:cNvSpPr/>
            <p:nvPr/>
          </p:nvSpPr>
          <p:spPr>
            <a:xfrm>
              <a:off x="7774025" y="2501938"/>
              <a:ext cx="42600" cy="44775"/>
            </a:xfrm>
            <a:custGeom>
              <a:avLst/>
              <a:gdLst/>
              <a:ahLst/>
              <a:cxnLst/>
              <a:rect l="l" t="t" r="r" b="b"/>
              <a:pathLst>
                <a:path w="1704" h="1791" extrusionOk="0">
                  <a:moveTo>
                    <a:pt x="1236" y="424"/>
                  </a:moveTo>
                  <a:lnTo>
                    <a:pt x="1367" y="1416"/>
                  </a:lnTo>
                  <a:lnTo>
                    <a:pt x="1367" y="1416"/>
                  </a:lnTo>
                  <a:lnTo>
                    <a:pt x="431" y="1042"/>
                  </a:lnTo>
                  <a:lnTo>
                    <a:pt x="1236" y="424"/>
                  </a:lnTo>
                  <a:close/>
                  <a:moveTo>
                    <a:pt x="1336" y="0"/>
                  </a:moveTo>
                  <a:cubicBezTo>
                    <a:pt x="1305" y="0"/>
                    <a:pt x="1277" y="9"/>
                    <a:pt x="1255" y="31"/>
                  </a:cubicBezTo>
                  <a:lnTo>
                    <a:pt x="57" y="967"/>
                  </a:lnTo>
                  <a:cubicBezTo>
                    <a:pt x="19" y="986"/>
                    <a:pt x="1" y="1042"/>
                    <a:pt x="1" y="1098"/>
                  </a:cubicBezTo>
                  <a:cubicBezTo>
                    <a:pt x="1" y="1154"/>
                    <a:pt x="38" y="1191"/>
                    <a:pt x="94" y="1210"/>
                  </a:cubicBezTo>
                  <a:lnTo>
                    <a:pt x="1498" y="1772"/>
                  </a:lnTo>
                  <a:cubicBezTo>
                    <a:pt x="1517" y="1790"/>
                    <a:pt x="1535" y="1790"/>
                    <a:pt x="1554" y="1790"/>
                  </a:cubicBezTo>
                  <a:cubicBezTo>
                    <a:pt x="1592" y="1790"/>
                    <a:pt x="1610" y="1772"/>
                    <a:pt x="1648" y="1753"/>
                  </a:cubicBezTo>
                  <a:cubicBezTo>
                    <a:pt x="1685" y="1734"/>
                    <a:pt x="1704" y="1678"/>
                    <a:pt x="1704" y="1622"/>
                  </a:cubicBezTo>
                  <a:lnTo>
                    <a:pt x="1479" y="125"/>
                  </a:lnTo>
                  <a:cubicBezTo>
                    <a:pt x="1479" y="68"/>
                    <a:pt x="1442" y="31"/>
                    <a:pt x="1404" y="12"/>
                  </a:cubicBezTo>
                  <a:cubicBezTo>
                    <a:pt x="1381" y="5"/>
                    <a:pt x="1358" y="0"/>
                    <a:pt x="1336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45"/>
            <p:cNvSpPr/>
            <p:nvPr/>
          </p:nvSpPr>
          <p:spPr>
            <a:xfrm>
              <a:off x="7739400" y="2258863"/>
              <a:ext cx="248025" cy="254625"/>
            </a:xfrm>
            <a:custGeom>
              <a:avLst/>
              <a:gdLst/>
              <a:ahLst/>
              <a:cxnLst/>
              <a:rect l="l" t="t" r="r" b="b"/>
              <a:pathLst>
                <a:path w="9921" h="10185" extrusionOk="0">
                  <a:moveTo>
                    <a:pt x="4923" y="377"/>
                  </a:moveTo>
                  <a:cubicBezTo>
                    <a:pt x="5447" y="377"/>
                    <a:pt x="5952" y="489"/>
                    <a:pt x="6439" y="677"/>
                  </a:cubicBezTo>
                  <a:cubicBezTo>
                    <a:pt x="8517" y="1519"/>
                    <a:pt x="9509" y="3877"/>
                    <a:pt x="8685" y="5973"/>
                  </a:cubicBezTo>
                  <a:cubicBezTo>
                    <a:pt x="7957" y="7770"/>
                    <a:pt x="5620" y="9902"/>
                    <a:pt x="3657" y="9902"/>
                  </a:cubicBezTo>
                  <a:cubicBezTo>
                    <a:pt x="3350" y="9902"/>
                    <a:pt x="3052" y="9849"/>
                    <a:pt x="2771" y="9735"/>
                  </a:cubicBezTo>
                  <a:cubicBezTo>
                    <a:pt x="1517" y="9230"/>
                    <a:pt x="1049" y="7695"/>
                    <a:pt x="880" y="6816"/>
                  </a:cubicBezTo>
                  <a:cubicBezTo>
                    <a:pt x="618" y="5468"/>
                    <a:pt x="731" y="3989"/>
                    <a:pt x="1161" y="2923"/>
                  </a:cubicBezTo>
                  <a:cubicBezTo>
                    <a:pt x="1779" y="1388"/>
                    <a:pt x="3257" y="377"/>
                    <a:pt x="4923" y="377"/>
                  </a:cubicBezTo>
                  <a:close/>
                  <a:moveTo>
                    <a:pt x="4953" y="1"/>
                  </a:moveTo>
                  <a:cubicBezTo>
                    <a:pt x="3197" y="1"/>
                    <a:pt x="1537" y="1068"/>
                    <a:pt x="880" y="2810"/>
                  </a:cubicBezTo>
                  <a:cubicBezTo>
                    <a:pt x="1" y="5000"/>
                    <a:pt x="450" y="9099"/>
                    <a:pt x="2677" y="9997"/>
                  </a:cubicBezTo>
                  <a:cubicBezTo>
                    <a:pt x="2977" y="10128"/>
                    <a:pt x="3313" y="10185"/>
                    <a:pt x="3669" y="10185"/>
                  </a:cubicBezTo>
                  <a:cubicBezTo>
                    <a:pt x="4474" y="10185"/>
                    <a:pt x="5410" y="9848"/>
                    <a:pt x="6327" y="9193"/>
                  </a:cubicBezTo>
                  <a:cubicBezTo>
                    <a:pt x="7506" y="8388"/>
                    <a:pt x="8498" y="7190"/>
                    <a:pt x="8947" y="6067"/>
                  </a:cubicBezTo>
                  <a:cubicBezTo>
                    <a:pt x="9920" y="3821"/>
                    <a:pt x="8854" y="1238"/>
                    <a:pt x="6589" y="321"/>
                  </a:cubicBezTo>
                  <a:cubicBezTo>
                    <a:pt x="6052" y="104"/>
                    <a:pt x="5498" y="1"/>
                    <a:pt x="495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45"/>
            <p:cNvSpPr/>
            <p:nvPr/>
          </p:nvSpPr>
          <p:spPr>
            <a:xfrm>
              <a:off x="7907375" y="2296663"/>
              <a:ext cx="35600" cy="38550"/>
            </a:xfrm>
            <a:custGeom>
              <a:avLst/>
              <a:gdLst/>
              <a:ahLst/>
              <a:cxnLst/>
              <a:rect l="l" t="t" r="r" b="b"/>
              <a:pathLst>
                <a:path w="1424" h="1542" extrusionOk="0">
                  <a:moveTo>
                    <a:pt x="160" y="1"/>
                  </a:moveTo>
                  <a:cubicBezTo>
                    <a:pt x="117" y="1"/>
                    <a:pt x="71" y="19"/>
                    <a:pt x="38" y="63"/>
                  </a:cubicBezTo>
                  <a:cubicBezTo>
                    <a:pt x="1" y="138"/>
                    <a:pt x="20" y="213"/>
                    <a:pt x="76" y="269"/>
                  </a:cubicBezTo>
                  <a:cubicBezTo>
                    <a:pt x="525" y="568"/>
                    <a:pt x="880" y="980"/>
                    <a:pt x="1143" y="1448"/>
                  </a:cubicBezTo>
                  <a:cubicBezTo>
                    <a:pt x="1161" y="1504"/>
                    <a:pt x="1217" y="1542"/>
                    <a:pt x="1274" y="1542"/>
                  </a:cubicBezTo>
                  <a:cubicBezTo>
                    <a:pt x="1292" y="1523"/>
                    <a:pt x="1311" y="1523"/>
                    <a:pt x="1330" y="1523"/>
                  </a:cubicBezTo>
                  <a:cubicBezTo>
                    <a:pt x="1405" y="1485"/>
                    <a:pt x="1423" y="1392"/>
                    <a:pt x="1386" y="1317"/>
                  </a:cubicBezTo>
                  <a:cubicBezTo>
                    <a:pt x="1124" y="793"/>
                    <a:pt x="731" y="362"/>
                    <a:pt x="244" y="25"/>
                  </a:cubicBezTo>
                  <a:cubicBezTo>
                    <a:pt x="221" y="10"/>
                    <a:pt x="191" y="1"/>
                    <a:pt x="1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45"/>
            <p:cNvSpPr/>
            <p:nvPr/>
          </p:nvSpPr>
          <p:spPr>
            <a:xfrm>
              <a:off x="7942000" y="2345188"/>
              <a:ext cx="11275" cy="24175"/>
            </a:xfrm>
            <a:custGeom>
              <a:avLst/>
              <a:gdLst/>
              <a:ahLst/>
              <a:cxnLst/>
              <a:rect l="l" t="t" r="r" b="b"/>
              <a:pathLst>
                <a:path w="451" h="967" extrusionOk="0">
                  <a:moveTo>
                    <a:pt x="181" y="0"/>
                  </a:moveTo>
                  <a:cubicBezTo>
                    <a:pt x="165" y="0"/>
                    <a:pt x="148" y="4"/>
                    <a:pt x="132" y="12"/>
                  </a:cubicBezTo>
                  <a:cubicBezTo>
                    <a:pt x="57" y="31"/>
                    <a:pt x="1" y="106"/>
                    <a:pt x="20" y="181"/>
                  </a:cubicBezTo>
                  <a:cubicBezTo>
                    <a:pt x="94" y="387"/>
                    <a:pt x="132" y="611"/>
                    <a:pt x="151" y="817"/>
                  </a:cubicBezTo>
                  <a:cubicBezTo>
                    <a:pt x="151" y="892"/>
                    <a:pt x="207" y="948"/>
                    <a:pt x="282" y="948"/>
                  </a:cubicBezTo>
                  <a:lnTo>
                    <a:pt x="300" y="967"/>
                  </a:lnTo>
                  <a:cubicBezTo>
                    <a:pt x="375" y="948"/>
                    <a:pt x="450" y="892"/>
                    <a:pt x="431" y="798"/>
                  </a:cubicBezTo>
                  <a:cubicBezTo>
                    <a:pt x="413" y="574"/>
                    <a:pt x="375" y="330"/>
                    <a:pt x="300" y="106"/>
                  </a:cubicBezTo>
                  <a:cubicBezTo>
                    <a:pt x="286" y="47"/>
                    <a:pt x="237" y="0"/>
                    <a:pt x="18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45"/>
            <p:cNvSpPr/>
            <p:nvPr/>
          </p:nvSpPr>
          <p:spPr>
            <a:xfrm>
              <a:off x="7056250" y="2745988"/>
              <a:ext cx="69750" cy="237275"/>
            </a:xfrm>
            <a:custGeom>
              <a:avLst/>
              <a:gdLst/>
              <a:ahLst/>
              <a:cxnLst/>
              <a:rect l="l" t="t" r="r" b="b"/>
              <a:pathLst>
                <a:path w="2790" h="9491" extrusionOk="0">
                  <a:moveTo>
                    <a:pt x="554" y="1"/>
                  </a:moveTo>
                  <a:cubicBezTo>
                    <a:pt x="503" y="1"/>
                    <a:pt x="455" y="22"/>
                    <a:pt x="431" y="58"/>
                  </a:cubicBezTo>
                  <a:cubicBezTo>
                    <a:pt x="1" y="732"/>
                    <a:pt x="188" y="1611"/>
                    <a:pt x="861" y="2042"/>
                  </a:cubicBezTo>
                  <a:lnTo>
                    <a:pt x="936" y="2098"/>
                  </a:lnTo>
                  <a:cubicBezTo>
                    <a:pt x="1460" y="2435"/>
                    <a:pt x="1629" y="3146"/>
                    <a:pt x="1273" y="3689"/>
                  </a:cubicBezTo>
                  <a:lnTo>
                    <a:pt x="1236" y="3745"/>
                  </a:lnTo>
                  <a:cubicBezTo>
                    <a:pt x="824" y="4419"/>
                    <a:pt x="1011" y="5298"/>
                    <a:pt x="1666" y="5729"/>
                  </a:cubicBezTo>
                  <a:lnTo>
                    <a:pt x="1741" y="5766"/>
                  </a:lnTo>
                  <a:cubicBezTo>
                    <a:pt x="2265" y="6103"/>
                    <a:pt x="2415" y="6814"/>
                    <a:pt x="2078" y="7357"/>
                  </a:cubicBezTo>
                  <a:lnTo>
                    <a:pt x="2022" y="7432"/>
                  </a:lnTo>
                  <a:cubicBezTo>
                    <a:pt x="1591" y="8087"/>
                    <a:pt x="1797" y="8986"/>
                    <a:pt x="2452" y="9416"/>
                  </a:cubicBezTo>
                  <a:lnTo>
                    <a:pt x="2546" y="9472"/>
                  </a:lnTo>
                  <a:cubicBezTo>
                    <a:pt x="2565" y="9472"/>
                    <a:pt x="2583" y="9491"/>
                    <a:pt x="2621" y="9491"/>
                  </a:cubicBezTo>
                  <a:cubicBezTo>
                    <a:pt x="2677" y="9491"/>
                    <a:pt x="2714" y="9453"/>
                    <a:pt x="2752" y="9416"/>
                  </a:cubicBezTo>
                  <a:cubicBezTo>
                    <a:pt x="2789" y="9341"/>
                    <a:pt x="2771" y="9266"/>
                    <a:pt x="2696" y="9210"/>
                  </a:cubicBezTo>
                  <a:lnTo>
                    <a:pt x="2621" y="9173"/>
                  </a:lnTo>
                  <a:cubicBezTo>
                    <a:pt x="2078" y="8817"/>
                    <a:pt x="1928" y="8125"/>
                    <a:pt x="2265" y="7582"/>
                  </a:cubicBezTo>
                  <a:lnTo>
                    <a:pt x="2321" y="7507"/>
                  </a:lnTo>
                  <a:cubicBezTo>
                    <a:pt x="2752" y="6833"/>
                    <a:pt x="2565" y="5953"/>
                    <a:pt x="1891" y="5523"/>
                  </a:cubicBezTo>
                  <a:lnTo>
                    <a:pt x="1835" y="5486"/>
                  </a:lnTo>
                  <a:cubicBezTo>
                    <a:pt x="1292" y="5149"/>
                    <a:pt x="1142" y="4437"/>
                    <a:pt x="1479" y="3895"/>
                  </a:cubicBezTo>
                  <a:lnTo>
                    <a:pt x="1535" y="3839"/>
                  </a:lnTo>
                  <a:cubicBezTo>
                    <a:pt x="1966" y="3165"/>
                    <a:pt x="1760" y="2285"/>
                    <a:pt x="1086" y="1855"/>
                  </a:cubicBezTo>
                  <a:lnTo>
                    <a:pt x="1011" y="1798"/>
                  </a:lnTo>
                  <a:cubicBezTo>
                    <a:pt x="487" y="1462"/>
                    <a:pt x="337" y="750"/>
                    <a:pt x="674" y="226"/>
                  </a:cubicBezTo>
                  <a:cubicBezTo>
                    <a:pt x="712" y="151"/>
                    <a:pt x="693" y="58"/>
                    <a:pt x="637" y="20"/>
                  </a:cubicBezTo>
                  <a:cubicBezTo>
                    <a:pt x="610" y="7"/>
                    <a:pt x="581" y="1"/>
                    <a:pt x="55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45"/>
            <p:cNvSpPr/>
            <p:nvPr/>
          </p:nvSpPr>
          <p:spPr>
            <a:xfrm>
              <a:off x="7046425" y="2714013"/>
              <a:ext cx="44950" cy="43250"/>
            </a:xfrm>
            <a:custGeom>
              <a:avLst/>
              <a:gdLst/>
              <a:ahLst/>
              <a:cxnLst/>
              <a:rect l="l" t="t" r="r" b="b"/>
              <a:pathLst>
                <a:path w="1798" h="1730" extrusionOk="0">
                  <a:moveTo>
                    <a:pt x="693" y="438"/>
                  </a:moveTo>
                  <a:lnTo>
                    <a:pt x="1367" y="1187"/>
                  </a:lnTo>
                  <a:lnTo>
                    <a:pt x="375" y="1393"/>
                  </a:lnTo>
                  <a:lnTo>
                    <a:pt x="693" y="438"/>
                  </a:lnTo>
                  <a:close/>
                  <a:moveTo>
                    <a:pt x="623" y="0"/>
                  </a:moveTo>
                  <a:cubicBezTo>
                    <a:pt x="566" y="0"/>
                    <a:pt x="510" y="34"/>
                    <a:pt x="487" y="101"/>
                  </a:cubicBezTo>
                  <a:lnTo>
                    <a:pt x="19" y="1543"/>
                  </a:lnTo>
                  <a:cubicBezTo>
                    <a:pt x="0" y="1599"/>
                    <a:pt x="19" y="1655"/>
                    <a:pt x="57" y="1692"/>
                  </a:cubicBezTo>
                  <a:cubicBezTo>
                    <a:pt x="75" y="1711"/>
                    <a:pt x="113" y="1730"/>
                    <a:pt x="169" y="1730"/>
                  </a:cubicBezTo>
                  <a:lnTo>
                    <a:pt x="206" y="1730"/>
                  </a:lnTo>
                  <a:lnTo>
                    <a:pt x="1685" y="1412"/>
                  </a:lnTo>
                  <a:cubicBezTo>
                    <a:pt x="1722" y="1393"/>
                    <a:pt x="1779" y="1355"/>
                    <a:pt x="1797" y="1318"/>
                  </a:cubicBezTo>
                  <a:cubicBezTo>
                    <a:pt x="1797" y="1262"/>
                    <a:pt x="1797" y="1206"/>
                    <a:pt x="1760" y="1168"/>
                  </a:cubicBezTo>
                  <a:lnTo>
                    <a:pt x="730" y="45"/>
                  </a:lnTo>
                  <a:cubicBezTo>
                    <a:pt x="700" y="15"/>
                    <a:pt x="662" y="0"/>
                    <a:pt x="62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45"/>
            <p:cNvSpPr/>
            <p:nvPr/>
          </p:nvSpPr>
          <p:spPr>
            <a:xfrm>
              <a:off x="6911200" y="2465188"/>
              <a:ext cx="232575" cy="257450"/>
            </a:xfrm>
            <a:custGeom>
              <a:avLst/>
              <a:gdLst/>
              <a:ahLst/>
              <a:cxnLst/>
              <a:rect l="l" t="t" r="r" b="b"/>
              <a:pathLst>
                <a:path w="9303" h="10298" extrusionOk="0">
                  <a:moveTo>
                    <a:pt x="4792" y="322"/>
                  </a:moveTo>
                  <a:cubicBezTo>
                    <a:pt x="6701" y="322"/>
                    <a:pt x="8348" y="1651"/>
                    <a:pt x="8760" y="3522"/>
                  </a:cubicBezTo>
                  <a:cubicBezTo>
                    <a:pt x="9003" y="4645"/>
                    <a:pt x="8853" y="6124"/>
                    <a:pt x="8367" y="7415"/>
                  </a:cubicBezTo>
                  <a:cubicBezTo>
                    <a:pt x="8048" y="8239"/>
                    <a:pt x="7337" y="9661"/>
                    <a:pt x="6008" y="9961"/>
                  </a:cubicBezTo>
                  <a:cubicBezTo>
                    <a:pt x="5847" y="9994"/>
                    <a:pt x="5688" y="10010"/>
                    <a:pt x="5531" y="10010"/>
                  </a:cubicBezTo>
                  <a:cubicBezTo>
                    <a:pt x="4374" y="10010"/>
                    <a:pt x="3350" y="9174"/>
                    <a:pt x="2789" y="8613"/>
                  </a:cubicBezTo>
                  <a:cubicBezTo>
                    <a:pt x="1816" y="7659"/>
                    <a:pt x="1049" y="6367"/>
                    <a:pt x="824" y="5244"/>
                  </a:cubicBezTo>
                  <a:cubicBezTo>
                    <a:pt x="337" y="3055"/>
                    <a:pt x="1741" y="883"/>
                    <a:pt x="3931" y="415"/>
                  </a:cubicBezTo>
                  <a:cubicBezTo>
                    <a:pt x="4212" y="359"/>
                    <a:pt x="4511" y="322"/>
                    <a:pt x="4792" y="322"/>
                  </a:cubicBezTo>
                  <a:close/>
                  <a:moveTo>
                    <a:pt x="4770" y="0"/>
                  </a:moveTo>
                  <a:cubicBezTo>
                    <a:pt x="4468" y="0"/>
                    <a:pt x="4162" y="32"/>
                    <a:pt x="3856" y="97"/>
                  </a:cubicBezTo>
                  <a:cubicBezTo>
                    <a:pt x="1498" y="621"/>
                    <a:pt x="0" y="2961"/>
                    <a:pt x="543" y="5319"/>
                  </a:cubicBezTo>
                  <a:cubicBezTo>
                    <a:pt x="786" y="6498"/>
                    <a:pt x="1573" y="7827"/>
                    <a:pt x="2583" y="8838"/>
                  </a:cubicBezTo>
                  <a:cubicBezTo>
                    <a:pt x="3557" y="9792"/>
                    <a:pt x="4586" y="10298"/>
                    <a:pt x="5522" y="10298"/>
                  </a:cubicBezTo>
                  <a:cubicBezTo>
                    <a:pt x="5709" y="10298"/>
                    <a:pt x="5877" y="10298"/>
                    <a:pt x="6065" y="10260"/>
                  </a:cubicBezTo>
                  <a:cubicBezTo>
                    <a:pt x="7150" y="10017"/>
                    <a:pt x="8067" y="9044"/>
                    <a:pt x="8629" y="7528"/>
                  </a:cubicBezTo>
                  <a:cubicBezTo>
                    <a:pt x="9134" y="6199"/>
                    <a:pt x="9303" y="4645"/>
                    <a:pt x="9040" y="3466"/>
                  </a:cubicBezTo>
                  <a:cubicBezTo>
                    <a:pt x="8617" y="1414"/>
                    <a:pt x="6791" y="0"/>
                    <a:pt x="4770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45"/>
            <p:cNvSpPr/>
            <p:nvPr/>
          </p:nvSpPr>
          <p:spPr>
            <a:xfrm>
              <a:off x="7027700" y="2485863"/>
              <a:ext cx="49175" cy="17325"/>
            </a:xfrm>
            <a:custGeom>
              <a:avLst/>
              <a:gdLst/>
              <a:ahLst/>
              <a:cxnLst/>
              <a:rect l="l" t="t" r="r" b="b"/>
              <a:pathLst>
                <a:path w="1967" h="693" extrusionOk="0">
                  <a:moveTo>
                    <a:pt x="188" y="0"/>
                  </a:moveTo>
                  <a:cubicBezTo>
                    <a:pt x="1" y="0"/>
                    <a:pt x="1" y="281"/>
                    <a:pt x="188" y="281"/>
                  </a:cubicBezTo>
                  <a:cubicBezTo>
                    <a:pt x="731" y="281"/>
                    <a:pt x="1255" y="431"/>
                    <a:pt x="1723" y="674"/>
                  </a:cubicBezTo>
                  <a:cubicBezTo>
                    <a:pt x="1741" y="693"/>
                    <a:pt x="1779" y="693"/>
                    <a:pt x="1798" y="693"/>
                  </a:cubicBezTo>
                  <a:cubicBezTo>
                    <a:pt x="1854" y="693"/>
                    <a:pt x="1910" y="655"/>
                    <a:pt x="1929" y="599"/>
                  </a:cubicBezTo>
                  <a:cubicBezTo>
                    <a:pt x="1966" y="543"/>
                    <a:pt x="1929" y="449"/>
                    <a:pt x="1872" y="412"/>
                  </a:cubicBezTo>
                  <a:cubicBezTo>
                    <a:pt x="1348" y="131"/>
                    <a:pt x="768" y="0"/>
                    <a:pt x="18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45"/>
            <p:cNvSpPr/>
            <p:nvPr/>
          </p:nvSpPr>
          <p:spPr>
            <a:xfrm>
              <a:off x="7082750" y="2505963"/>
              <a:ext cx="21725" cy="19700"/>
            </a:xfrm>
            <a:custGeom>
              <a:avLst/>
              <a:gdLst/>
              <a:ahLst/>
              <a:cxnLst/>
              <a:rect l="l" t="t" r="r" b="b"/>
              <a:pathLst>
                <a:path w="869" h="788" extrusionOk="0">
                  <a:moveTo>
                    <a:pt x="214" y="1"/>
                  </a:moveTo>
                  <a:cubicBezTo>
                    <a:pt x="95" y="1"/>
                    <a:pt x="0" y="174"/>
                    <a:pt x="120" y="263"/>
                  </a:cubicBezTo>
                  <a:cubicBezTo>
                    <a:pt x="288" y="413"/>
                    <a:pt x="438" y="563"/>
                    <a:pt x="588" y="731"/>
                  </a:cubicBezTo>
                  <a:cubicBezTo>
                    <a:pt x="606" y="768"/>
                    <a:pt x="662" y="787"/>
                    <a:pt x="700" y="787"/>
                  </a:cubicBezTo>
                  <a:lnTo>
                    <a:pt x="681" y="768"/>
                  </a:lnTo>
                  <a:cubicBezTo>
                    <a:pt x="812" y="768"/>
                    <a:pt x="868" y="637"/>
                    <a:pt x="793" y="544"/>
                  </a:cubicBezTo>
                  <a:cubicBezTo>
                    <a:pt x="644" y="357"/>
                    <a:pt x="475" y="188"/>
                    <a:pt x="307" y="38"/>
                  </a:cubicBezTo>
                  <a:cubicBezTo>
                    <a:pt x="276" y="12"/>
                    <a:pt x="245" y="1"/>
                    <a:pt x="21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45"/>
            <p:cNvSpPr/>
            <p:nvPr/>
          </p:nvSpPr>
          <p:spPr>
            <a:xfrm>
              <a:off x="6937400" y="2024488"/>
              <a:ext cx="144500" cy="145750"/>
            </a:xfrm>
            <a:custGeom>
              <a:avLst/>
              <a:gdLst/>
              <a:ahLst/>
              <a:cxnLst/>
              <a:rect l="l" t="t" r="r" b="b"/>
              <a:pathLst>
                <a:path w="5780" h="5830" extrusionOk="0">
                  <a:moveTo>
                    <a:pt x="4829" y="1"/>
                  </a:moveTo>
                  <a:cubicBezTo>
                    <a:pt x="4277" y="277"/>
                    <a:pt x="3513" y="523"/>
                    <a:pt x="2548" y="523"/>
                  </a:cubicBezTo>
                  <a:cubicBezTo>
                    <a:pt x="1813" y="523"/>
                    <a:pt x="963" y="381"/>
                    <a:pt x="1" y="1"/>
                  </a:cubicBezTo>
                  <a:lnTo>
                    <a:pt x="1" y="1"/>
                  </a:lnTo>
                  <a:cubicBezTo>
                    <a:pt x="169" y="375"/>
                    <a:pt x="356" y="749"/>
                    <a:pt x="562" y="1142"/>
                  </a:cubicBezTo>
                  <a:cubicBezTo>
                    <a:pt x="1236" y="2415"/>
                    <a:pt x="2153" y="3576"/>
                    <a:pt x="3238" y="4530"/>
                  </a:cubicBezTo>
                  <a:cubicBezTo>
                    <a:pt x="3669" y="4923"/>
                    <a:pt x="4137" y="5279"/>
                    <a:pt x="4661" y="5560"/>
                  </a:cubicBezTo>
                  <a:cubicBezTo>
                    <a:pt x="4765" y="5750"/>
                    <a:pt x="4932" y="5829"/>
                    <a:pt x="5098" y="5829"/>
                  </a:cubicBezTo>
                  <a:cubicBezTo>
                    <a:pt x="5439" y="5829"/>
                    <a:pt x="5779" y="5494"/>
                    <a:pt x="5578" y="5092"/>
                  </a:cubicBezTo>
                  <a:cubicBezTo>
                    <a:pt x="5653" y="4511"/>
                    <a:pt x="5672" y="3913"/>
                    <a:pt x="5597" y="3332"/>
                  </a:cubicBezTo>
                  <a:cubicBezTo>
                    <a:pt x="5503" y="2191"/>
                    <a:pt x="5241" y="1068"/>
                    <a:pt x="482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45"/>
            <p:cNvSpPr/>
            <p:nvPr/>
          </p:nvSpPr>
          <p:spPr>
            <a:xfrm>
              <a:off x="6877500" y="1878488"/>
              <a:ext cx="350500" cy="525500"/>
            </a:xfrm>
            <a:custGeom>
              <a:avLst/>
              <a:gdLst/>
              <a:ahLst/>
              <a:cxnLst/>
              <a:rect l="l" t="t" r="r" b="b"/>
              <a:pathLst>
                <a:path w="14020" h="21020" extrusionOk="0">
                  <a:moveTo>
                    <a:pt x="4923" y="357"/>
                  </a:moveTo>
                  <a:cubicBezTo>
                    <a:pt x="5185" y="806"/>
                    <a:pt x="6196" y="2509"/>
                    <a:pt x="7338" y="4774"/>
                  </a:cubicBezTo>
                  <a:cubicBezTo>
                    <a:pt x="8498" y="7057"/>
                    <a:pt x="8854" y="10258"/>
                    <a:pt x="8386" y="11568"/>
                  </a:cubicBezTo>
                  <a:cubicBezTo>
                    <a:pt x="8367" y="11587"/>
                    <a:pt x="8367" y="11605"/>
                    <a:pt x="8386" y="11624"/>
                  </a:cubicBezTo>
                  <a:cubicBezTo>
                    <a:pt x="8461" y="12186"/>
                    <a:pt x="8592" y="12747"/>
                    <a:pt x="8779" y="13271"/>
                  </a:cubicBezTo>
                  <a:cubicBezTo>
                    <a:pt x="9041" y="13926"/>
                    <a:pt x="10763" y="17277"/>
                    <a:pt x="11343" y="17913"/>
                  </a:cubicBezTo>
                  <a:cubicBezTo>
                    <a:pt x="11792" y="18418"/>
                    <a:pt x="13027" y="18811"/>
                    <a:pt x="13589" y="18961"/>
                  </a:cubicBezTo>
                  <a:cubicBezTo>
                    <a:pt x="12616" y="19822"/>
                    <a:pt x="11437" y="20421"/>
                    <a:pt x="10164" y="20683"/>
                  </a:cubicBezTo>
                  <a:cubicBezTo>
                    <a:pt x="10351" y="20159"/>
                    <a:pt x="10782" y="18924"/>
                    <a:pt x="10651" y="18269"/>
                  </a:cubicBezTo>
                  <a:cubicBezTo>
                    <a:pt x="10482" y="17408"/>
                    <a:pt x="8816" y="14020"/>
                    <a:pt x="8442" y="13421"/>
                  </a:cubicBezTo>
                  <a:cubicBezTo>
                    <a:pt x="8124" y="12953"/>
                    <a:pt x="7768" y="12523"/>
                    <a:pt x="7356" y="12130"/>
                  </a:cubicBezTo>
                  <a:cubicBezTo>
                    <a:pt x="7338" y="12111"/>
                    <a:pt x="7319" y="12111"/>
                    <a:pt x="7300" y="12092"/>
                  </a:cubicBezTo>
                  <a:cubicBezTo>
                    <a:pt x="5971" y="11680"/>
                    <a:pt x="3594" y="9509"/>
                    <a:pt x="2453" y="7226"/>
                  </a:cubicBezTo>
                  <a:cubicBezTo>
                    <a:pt x="1311" y="4942"/>
                    <a:pt x="544" y="3108"/>
                    <a:pt x="356" y="2640"/>
                  </a:cubicBezTo>
                  <a:lnTo>
                    <a:pt x="4923" y="357"/>
                  </a:lnTo>
                  <a:close/>
                  <a:moveTo>
                    <a:pt x="4993" y="0"/>
                  </a:moveTo>
                  <a:cubicBezTo>
                    <a:pt x="4968" y="0"/>
                    <a:pt x="4943" y="7"/>
                    <a:pt x="4923" y="20"/>
                  </a:cubicBezTo>
                  <a:lnTo>
                    <a:pt x="94" y="2453"/>
                  </a:lnTo>
                  <a:cubicBezTo>
                    <a:pt x="38" y="2472"/>
                    <a:pt x="1" y="2565"/>
                    <a:pt x="38" y="2622"/>
                  </a:cubicBezTo>
                  <a:cubicBezTo>
                    <a:pt x="38" y="2659"/>
                    <a:pt x="862" y="4699"/>
                    <a:pt x="2209" y="7357"/>
                  </a:cubicBezTo>
                  <a:cubicBezTo>
                    <a:pt x="3276" y="9490"/>
                    <a:pt x="5653" y="11867"/>
                    <a:pt x="7188" y="12373"/>
                  </a:cubicBezTo>
                  <a:cubicBezTo>
                    <a:pt x="7562" y="12728"/>
                    <a:pt x="7918" y="13140"/>
                    <a:pt x="8217" y="13589"/>
                  </a:cubicBezTo>
                  <a:cubicBezTo>
                    <a:pt x="8629" y="14244"/>
                    <a:pt x="10239" y="17576"/>
                    <a:pt x="10388" y="18325"/>
                  </a:cubicBezTo>
                  <a:cubicBezTo>
                    <a:pt x="10538" y="19055"/>
                    <a:pt x="9808" y="20795"/>
                    <a:pt x="9808" y="20814"/>
                  </a:cubicBezTo>
                  <a:cubicBezTo>
                    <a:pt x="9790" y="20870"/>
                    <a:pt x="9790" y="20926"/>
                    <a:pt x="9827" y="20964"/>
                  </a:cubicBezTo>
                  <a:cubicBezTo>
                    <a:pt x="9846" y="21001"/>
                    <a:pt x="9902" y="21020"/>
                    <a:pt x="9939" y="21020"/>
                  </a:cubicBezTo>
                  <a:lnTo>
                    <a:pt x="9958" y="21020"/>
                  </a:lnTo>
                  <a:cubicBezTo>
                    <a:pt x="11455" y="20758"/>
                    <a:pt x="12859" y="20047"/>
                    <a:pt x="13982" y="18980"/>
                  </a:cubicBezTo>
                  <a:cubicBezTo>
                    <a:pt x="14019" y="18942"/>
                    <a:pt x="14019" y="18886"/>
                    <a:pt x="14019" y="18849"/>
                  </a:cubicBezTo>
                  <a:cubicBezTo>
                    <a:pt x="14001" y="18793"/>
                    <a:pt x="13963" y="18755"/>
                    <a:pt x="13907" y="18736"/>
                  </a:cubicBezTo>
                  <a:cubicBezTo>
                    <a:pt x="13907" y="18736"/>
                    <a:pt x="12073" y="18287"/>
                    <a:pt x="11568" y="17726"/>
                  </a:cubicBezTo>
                  <a:cubicBezTo>
                    <a:pt x="11044" y="17127"/>
                    <a:pt x="9340" y="13870"/>
                    <a:pt x="9060" y="13159"/>
                  </a:cubicBezTo>
                  <a:cubicBezTo>
                    <a:pt x="8872" y="12654"/>
                    <a:pt x="8760" y="12130"/>
                    <a:pt x="8667" y="11605"/>
                  </a:cubicBezTo>
                  <a:cubicBezTo>
                    <a:pt x="9191" y="10071"/>
                    <a:pt x="8685" y="6758"/>
                    <a:pt x="7618" y="4624"/>
                  </a:cubicBezTo>
                  <a:cubicBezTo>
                    <a:pt x="6271" y="1966"/>
                    <a:pt x="5110" y="76"/>
                    <a:pt x="5110" y="57"/>
                  </a:cubicBezTo>
                  <a:cubicBezTo>
                    <a:pt x="5086" y="21"/>
                    <a:pt x="5039" y="0"/>
                    <a:pt x="499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45"/>
            <p:cNvSpPr/>
            <p:nvPr/>
          </p:nvSpPr>
          <p:spPr>
            <a:xfrm>
              <a:off x="7905050" y="2605638"/>
              <a:ext cx="166600" cy="118100"/>
            </a:xfrm>
            <a:custGeom>
              <a:avLst/>
              <a:gdLst/>
              <a:ahLst/>
              <a:cxnLst/>
              <a:rect l="l" t="t" r="r" b="b"/>
              <a:pathLst>
                <a:path w="6664" h="4724" extrusionOk="0">
                  <a:moveTo>
                    <a:pt x="1591" y="1"/>
                  </a:moveTo>
                  <a:cubicBezTo>
                    <a:pt x="1105" y="768"/>
                    <a:pt x="711" y="1592"/>
                    <a:pt x="431" y="2453"/>
                  </a:cubicBezTo>
                  <a:cubicBezTo>
                    <a:pt x="244" y="2958"/>
                    <a:pt x="113" y="3482"/>
                    <a:pt x="56" y="4025"/>
                  </a:cubicBezTo>
                  <a:cubicBezTo>
                    <a:pt x="0" y="4249"/>
                    <a:pt x="19" y="4493"/>
                    <a:pt x="113" y="4699"/>
                  </a:cubicBezTo>
                  <a:cubicBezTo>
                    <a:pt x="206" y="4714"/>
                    <a:pt x="299" y="4723"/>
                    <a:pt x="390" y="4723"/>
                  </a:cubicBezTo>
                  <a:cubicBezTo>
                    <a:pt x="520" y="4723"/>
                    <a:pt x="647" y="4705"/>
                    <a:pt x="768" y="4661"/>
                  </a:cubicBezTo>
                  <a:cubicBezTo>
                    <a:pt x="1292" y="4511"/>
                    <a:pt x="1797" y="4305"/>
                    <a:pt x="2284" y="4043"/>
                  </a:cubicBezTo>
                  <a:cubicBezTo>
                    <a:pt x="3482" y="3426"/>
                    <a:pt x="4548" y="2602"/>
                    <a:pt x="5447" y="1592"/>
                  </a:cubicBezTo>
                  <a:cubicBezTo>
                    <a:pt x="5896" y="1068"/>
                    <a:pt x="6308" y="581"/>
                    <a:pt x="6663" y="132"/>
                  </a:cubicBezTo>
                  <a:lnTo>
                    <a:pt x="6663" y="132"/>
                  </a:lnTo>
                  <a:cubicBezTo>
                    <a:pt x="6083" y="319"/>
                    <a:pt x="5484" y="450"/>
                    <a:pt x="4867" y="525"/>
                  </a:cubicBezTo>
                  <a:cubicBezTo>
                    <a:pt x="4614" y="558"/>
                    <a:pt x="4360" y="575"/>
                    <a:pt x="4107" y="575"/>
                  </a:cubicBezTo>
                  <a:cubicBezTo>
                    <a:pt x="3236" y="575"/>
                    <a:pt x="2374" y="378"/>
                    <a:pt x="159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45"/>
            <p:cNvSpPr/>
            <p:nvPr/>
          </p:nvSpPr>
          <p:spPr>
            <a:xfrm>
              <a:off x="7725375" y="2477188"/>
              <a:ext cx="407100" cy="445250"/>
            </a:xfrm>
            <a:custGeom>
              <a:avLst/>
              <a:gdLst/>
              <a:ahLst/>
              <a:cxnLst/>
              <a:rect l="l" t="t" r="r" b="b"/>
              <a:pathLst>
                <a:path w="16284" h="17810" extrusionOk="0">
                  <a:moveTo>
                    <a:pt x="12334" y="329"/>
                  </a:moveTo>
                  <a:lnTo>
                    <a:pt x="15909" y="3417"/>
                  </a:lnTo>
                  <a:cubicBezTo>
                    <a:pt x="15628" y="3810"/>
                    <a:pt x="14543" y="5251"/>
                    <a:pt x="13008" y="7048"/>
                  </a:cubicBezTo>
                  <a:cubicBezTo>
                    <a:pt x="11455" y="8845"/>
                    <a:pt x="8853" y="10267"/>
                    <a:pt x="7562" y="10342"/>
                  </a:cubicBezTo>
                  <a:cubicBezTo>
                    <a:pt x="7543" y="10342"/>
                    <a:pt x="7524" y="10342"/>
                    <a:pt x="7505" y="10361"/>
                  </a:cubicBezTo>
                  <a:cubicBezTo>
                    <a:pt x="7056" y="10623"/>
                    <a:pt x="6626" y="10941"/>
                    <a:pt x="6233" y="11296"/>
                  </a:cubicBezTo>
                  <a:cubicBezTo>
                    <a:pt x="5765" y="11746"/>
                    <a:pt x="3519" y="14422"/>
                    <a:pt x="3163" y="15152"/>
                  </a:cubicBezTo>
                  <a:cubicBezTo>
                    <a:pt x="2901" y="15695"/>
                    <a:pt x="3013" y="16893"/>
                    <a:pt x="3070" y="17417"/>
                  </a:cubicBezTo>
                  <a:cubicBezTo>
                    <a:pt x="2003" y="16893"/>
                    <a:pt x="1086" y="16107"/>
                    <a:pt x="412" y="15133"/>
                  </a:cubicBezTo>
                  <a:cubicBezTo>
                    <a:pt x="955" y="15115"/>
                    <a:pt x="2134" y="15040"/>
                    <a:pt x="2658" y="14703"/>
                  </a:cubicBezTo>
                  <a:cubicBezTo>
                    <a:pt x="3313" y="14254"/>
                    <a:pt x="5634" y="11615"/>
                    <a:pt x="6008" y="11091"/>
                  </a:cubicBezTo>
                  <a:cubicBezTo>
                    <a:pt x="6289" y="10641"/>
                    <a:pt x="6532" y="10173"/>
                    <a:pt x="6719" y="9687"/>
                  </a:cubicBezTo>
                  <a:cubicBezTo>
                    <a:pt x="6738" y="9668"/>
                    <a:pt x="6738" y="9649"/>
                    <a:pt x="6719" y="9631"/>
                  </a:cubicBezTo>
                  <a:cubicBezTo>
                    <a:pt x="6607" y="8339"/>
                    <a:pt x="7655" y="5532"/>
                    <a:pt x="9171" y="3754"/>
                  </a:cubicBezTo>
                  <a:cubicBezTo>
                    <a:pt x="10687" y="1957"/>
                    <a:pt x="11979" y="684"/>
                    <a:pt x="12334" y="329"/>
                  </a:cubicBezTo>
                  <a:close/>
                  <a:moveTo>
                    <a:pt x="12334" y="1"/>
                  </a:moveTo>
                  <a:cubicBezTo>
                    <a:pt x="12302" y="1"/>
                    <a:pt x="12269" y="10"/>
                    <a:pt x="12241" y="29"/>
                  </a:cubicBezTo>
                  <a:cubicBezTo>
                    <a:pt x="12222" y="48"/>
                    <a:pt x="10762" y="1470"/>
                    <a:pt x="8965" y="3585"/>
                  </a:cubicBezTo>
                  <a:cubicBezTo>
                    <a:pt x="7524" y="5251"/>
                    <a:pt x="6326" y="8115"/>
                    <a:pt x="6439" y="9631"/>
                  </a:cubicBezTo>
                  <a:cubicBezTo>
                    <a:pt x="6270" y="10080"/>
                    <a:pt x="6027" y="10510"/>
                    <a:pt x="5765" y="10922"/>
                  </a:cubicBezTo>
                  <a:cubicBezTo>
                    <a:pt x="5353" y="11502"/>
                    <a:pt x="3088" y="14048"/>
                    <a:pt x="2489" y="14459"/>
                  </a:cubicBezTo>
                  <a:cubicBezTo>
                    <a:pt x="2003" y="14778"/>
                    <a:pt x="618" y="14853"/>
                    <a:pt x="150" y="14853"/>
                  </a:cubicBezTo>
                  <a:cubicBezTo>
                    <a:pt x="94" y="14853"/>
                    <a:pt x="56" y="14871"/>
                    <a:pt x="19" y="14927"/>
                  </a:cubicBezTo>
                  <a:cubicBezTo>
                    <a:pt x="0" y="14965"/>
                    <a:pt x="0" y="15021"/>
                    <a:pt x="19" y="15077"/>
                  </a:cubicBezTo>
                  <a:cubicBezTo>
                    <a:pt x="786" y="16275"/>
                    <a:pt x="1890" y="17230"/>
                    <a:pt x="3201" y="17791"/>
                  </a:cubicBezTo>
                  <a:cubicBezTo>
                    <a:pt x="3219" y="17810"/>
                    <a:pt x="3238" y="17810"/>
                    <a:pt x="3257" y="17810"/>
                  </a:cubicBezTo>
                  <a:cubicBezTo>
                    <a:pt x="3294" y="17810"/>
                    <a:pt x="3332" y="17810"/>
                    <a:pt x="3350" y="17791"/>
                  </a:cubicBezTo>
                  <a:cubicBezTo>
                    <a:pt x="3407" y="17754"/>
                    <a:pt x="3425" y="17697"/>
                    <a:pt x="3407" y="17660"/>
                  </a:cubicBezTo>
                  <a:cubicBezTo>
                    <a:pt x="3332" y="17173"/>
                    <a:pt x="3201" y="15807"/>
                    <a:pt x="3444" y="15283"/>
                  </a:cubicBezTo>
                  <a:cubicBezTo>
                    <a:pt x="3762" y="14647"/>
                    <a:pt x="5933" y="12008"/>
                    <a:pt x="6457" y="11521"/>
                  </a:cubicBezTo>
                  <a:cubicBezTo>
                    <a:pt x="6813" y="11184"/>
                    <a:pt x="7206" y="10903"/>
                    <a:pt x="7618" y="10641"/>
                  </a:cubicBezTo>
                  <a:cubicBezTo>
                    <a:pt x="9134" y="10548"/>
                    <a:pt x="11791" y="8938"/>
                    <a:pt x="13233" y="7254"/>
                  </a:cubicBezTo>
                  <a:cubicBezTo>
                    <a:pt x="15048" y="5157"/>
                    <a:pt x="16246" y="3510"/>
                    <a:pt x="16246" y="3492"/>
                  </a:cubicBezTo>
                  <a:cubicBezTo>
                    <a:pt x="16283" y="3435"/>
                    <a:pt x="16283" y="3342"/>
                    <a:pt x="16227" y="3304"/>
                  </a:cubicBezTo>
                  <a:lnTo>
                    <a:pt x="12428" y="29"/>
                  </a:lnTo>
                  <a:cubicBezTo>
                    <a:pt x="12400" y="10"/>
                    <a:pt x="12367" y="1"/>
                    <a:pt x="1233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45"/>
            <p:cNvSpPr/>
            <p:nvPr/>
          </p:nvSpPr>
          <p:spPr>
            <a:xfrm>
              <a:off x="8065075" y="1986138"/>
              <a:ext cx="129175" cy="129150"/>
            </a:xfrm>
            <a:custGeom>
              <a:avLst/>
              <a:gdLst/>
              <a:ahLst/>
              <a:cxnLst/>
              <a:rect l="l" t="t" r="r" b="b"/>
              <a:pathLst>
                <a:path w="5167" h="5166" extrusionOk="0">
                  <a:moveTo>
                    <a:pt x="2583" y="674"/>
                  </a:moveTo>
                  <a:lnTo>
                    <a:pt x="2845" y="1535"/>
                  </a:lnTo>
                  <a:cubicBezTo>
                    <a:pt x="2957" y="1928"/>
                    <a:pt x="3257" y="2227"/>
                    <a:pt x="3650" y="2340"/>
                  </a:cubicBezTo>
                  <a:lnTo>
                    <a:pt x="4511" y="2583"/>
                  </a:lnTo>
                  <a:lnTo>
                    <a:pt x="3650" y="2845"/>
                  </a:lnTo>
                  <a:cubicBezTo>
                    <a:pt x="3257" y="2957"/>
                    <a:pt x="2957" y="3257"/>
                    <a:pt x="2845" y="3650"/>
                  </a:cubicBezTo>
                  <a:lnTo>
                    <a:pt x="2583" y="4511"/>
                  </a:lnTo>
                  <a:lnTo>
                    <a:pt x="2340" y="3650"/>
                  </a:lnTo>
                  <a:cubicBezTo>
                    <a:pt x="2228" y="3257"/>
                    <a:pt x="1909" y="2957"/>
                    <a:pt x="1535" y="2845"/>
                  </a:cubicBezTo>
                  <a:lnTo>
                    <a:pt x="674" y="2583"/>
                  </a:lnTo>
                  <a:lnTo>
                    <a:pt x="1535" y="2340"/>
                  </a:lnTo>
                  <a:cubicBezTo>
                    <a:pt x="1909" y="2227"/>
                    <a:pt x="2228" y="1909"/>
                    <a:pt x="2340" y="1535"/>
                  </a:cubicBezTo>
                  <a:lnTo>
                    <a:pt x="2583" y="674"/>
                  </a:lnTo>
                  <a:close/>
                  <a:moveTo>
                    <a:pt x="2583" y="0"/>
                  </a:moveTo>
                  <a:cubicBezTo>
                    <a:pt x="2527" y="0"/>
                    <a:pt x="2471" y="37"/>
                    <a:pt x="2452" y="94"/>
                  </a:cubicBezTo>
                  <a:lnTo>
                    <a:pt x="2059" y="1441"/>
                  </a:lnTo>
                  <a:cubicBezTo>
                    <a:pt x="1966" y="1741"/>
                    <a:pt x="1741" y="1965"/>
                    <a:pt x="1441" y="2040"/>
                  </a:cubicBezTo>
                  <a:lnTo>
                    <a:pt x="113" y="2452"/>
                  </a:lnTo>
                  <a:cubicBezTo>
                    <a:pt x="38" y="2471"/>
                    <a:pt x="0" y="2527"/>
                    <a:pt x="0" y="2583"/>
                  </a:cubicBezTo>
                  <a:cubicBezTo>
                    <a:pt x="0" y="2658"/>
                    <a:pt x="38" y="2714"/>
                    <a:pt x="113" y="2733"/>
                  </a:cubicBezTo>
                  <a:lnTo>
                    <a:pt x="1460" y="3126"/>
                  </a:lnTo>
                  <a:cubicBezTo>
                    <a:pt x="1741" y="3201"/>
                    <a:pt x="1966" y="3425"/>
                    <a:pt x="2059" y="3725"/>
                  </a:cubicBezTo>
                  <a:lnTo>
                    <a:pt x="2452" y="5072"/>
                  </a:lnTo>
                  <a:cubicBezTo>
                    <a:pt x="2471" y="5128"/>
                    <a:pt x="2527" y="5166"/>
                    <a:pt x="2583" y="5166"/>
                  </a:cubicBezTo>
                  <a:cubicBezTo>
                    <a:pt x="2658" y="5166"/>
                    <a:pt x="2714" y="5128"/>
                    <a:pt x="2733" y="5072"/>
                  </a:cubicBezTo>
                  <a:lnTo>
                    <a:pt x="3126" y="3725"/>
                  </a:lnTo>
                  <a:cubicBezTo>
                    <a:pt x="3201" y="3425"/>
                    <a:pt x="3425" y="3201"/>
                    <a:pt x="3725" y="3126"/>
                  </a:cubicBezTo>
                  <a:lnTo>
                    <a:pt x="5072" y="2733"/>
                  </a:lnTo>
                  <a:cubicBezTo>
                    <a:pt x="5129" y="2714"/>
                    <a:pt x="5166" y="2658"/>
                    <a:pt x="5166" y="2583"/>
                  </a:cubicBezTo>
                  <a:cubicBezTo>
                    <a:pt x="5166" y="2527"/>
                    <a:pt x="5129" y="2471"/>
                    <a:pt x="5072" y="2452"/>
                  </a:cubicBezTo>
                  <a:lnTo>
                    <a:pt x="3725" y="2040"/>
                  </a:lnTo>
                  <a:cubicBezTo>
                    <a:pt x="3425" y="1965"/>
                    <a:pt x="3201" y="1741"/>
                    <a:pt x="3126" y="1441"/>
                  </a:cubicBezTo>
                  <a:lnTo>
                    <a:pt x="2733" y="94"/>
                  </a:lnTo>
                  <a:cubicBezTo>
                    <a:pt x="2714" y="37"/>
                    <a:pt x="2639" y="0"/>
                    <a:pt x="258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45"/>
            <p:cNvSpPr/>
            <p:nvPr/>
          </p:nvSpPr>
          <p:spPr>
            <a:xfrm>
              <a:off x="7498900" y="2897163"/>
              <a:ext cx="129175" cy="129625"/>
            </a:xfrm>
            <a:custGeom>
              <a:avLst/>
              <a:gdLst/>
              <a:ahLst/>
              <a:cxnLst/>
              <a:rect l="l" t="t" r="r" b="b"/>
              <a:pathLst>
                <a:path w="5167" h="5185" extrusionOk="0">
                  <a:moveTo>
                    <a:pt x="2583" y="674"/>
                  </a:moveTo>
                  <a:lnTo>
                    <a:pt x="2827" y="1554"/>
                  </a:lnTo>
                  <a:cubicBezTo>
                    <a:pt x="2939" y="1947"/>
                    <a:pt x="3238" y="2246"/>
                    <a:pt x="3631" y="2358"/>
                  </a:cubicBezTo>
                  <a:lnTo>
                    <a:pt x="4511" y="2602"/>
                  </a:lnTo>
                  <a:lnTo>
                    <a:pt x="3631" y="2864"/>
                  </a:lnTo>
                  <a:cubicBezTo>
                    <a:pt x="3257" y="2976"/>
                    <a:pt x="2939" y="3275"/>
                    <a:pt x="2827" y="3668"/>
                  </a:cubicBezTo>
                  <a:lnTo>
                    <a:pt x="2583" y="4529"/>
                  </a:lnTo>
                  <a:lnTo>
                    <a:pt x="2321" y="3668"/>
                  </a:lnTo>
                  <a:cubicBezTo>
                    <a:pt x="2209" y="3275"/>
                    <a:pt x="1909" y="2976"/>
                    <a:pt x="1535" y="2864"/>
                  </a:cubicBezTo>
                  <a:lnTo>
                    <a:pt x="655" y="2602"/>
                  </a:lnTo>
                  <a:lnTo>
                    <a:pt x="1535" y="2340"/>
                  </a:lnTo>
                  <a:cubicBezTo>
                    <a:pt x="1909" y="2227"/>
                    <a:pt x="2209" y="1928"/>
                    <a:pt x="2321" y="1535"/>
                  </a:cubicBezTo>
                  <a:lnTo>
                    <a:pt x="2583" y="674"/>
                  </a:lnTo>
                  <a:close/>
                  <a:moveTo>
                    <a:pt x="2583" y="0"/>
                  </a:moveTo>
                  <a:cubicBezTo>
                    <a:pt x="2508" y="19"/>
                    <a:pt x="2452" y="56"/>
                    <a:pt x="2433" y="112"/>
                  </a:cubicBezTo>
                  <a:lnTo>
                    <a:pt x="2040" y="1460"/>
                  </a:lnTo>
                  <a:cubicBezTo>
                    <a:pt x="1966" y="1759"/>
                    <a:pt x="1741" y="1984"/>
                    <a:pt x="1441" y="2059"/>
                  </a:cubicBezTo>
                  <a:lnTo>
                    <a:pt x="94" y="2452"/>
                  </a:lnTo>
                  <a:cubicBezTo>
                    <a:pt x="38" y="2471"/>
                    <a:pt x="0" y="2527"/>
                    <a:pt x="0" y="2602"/>
                  </a:cubicBezTo>
                  <a:cubicBezTo>
                    <a:pt x="0" y="2658"/>
                    <a:pt x="38" y="2714"/>
                    <a:pt x="94" y="2733"/>
                  </a:cubicBezTo>
                  <a:lnTo>
                    <a:pt x="1441" y="3126"/>
                  </a:lnTo>
                  <a:cubicBezTo>
                    <a:pt x="1741" y="3219"/>
                    <a:pt x="1966" y="3444"/>
                    <a:pt x="2040" y="3725"/>
                  </a:cubicBezTo>
                  <a:lnTo>
                    <a:pt x="2433" y="5072"/>
                  </a:lnTo>
                  <a:cubicBezTo>
                    <a:pt x="2452" y="5147"/>
                    <a:pt x="2508" y="5185"/>
                    <a:pt x="2583" y="5185"/>
                  </a:cubicBezTo>
                  <a:cubicBezTo>
                    <a:pt x="2639" y="5185"/>
                    <a:pt x="2695" y="5147"/>
                    <a:pt x="2714" y="5072"/>
                  </a:cubicBezTo>
                  <a:lnTo>
                    <a:pt x="3107" y="3725"/>
                  </a:lnTo>
                  <a:cubicBezTo>
                    <a:pt x="3201" y="3444"/>
                    <a:pt x="3425" y="3219"/>
                    <a:pt x="3725" y="3126"/>
                  </a:cubicBezTo>
                  <a:lnTo>
                    <a:pt x="5054" y="2733"/>
                  </a:lnTo>
                  <a:cubicBezTo>
                    <a:pt x="5129" y="2714"/>
                    <a:pt x="5166" y="2658"/>
                    <a:pt x="5166" y="2602"/>
                  </a:cubicBezTo>
                  <a:cubicBezTo>
                    <a:pt x="5166" y="2527"/>
                    <a:pt x="5129" y="2471"/>
                    <a:pt x="5054" y="2452"/>
                  </a:cubicBezTo>
                  <a:lnTo>
                    <a:pt x="3725" y="2059"/>
                  </a:lnTo>
                  <a:cubicBezTo>
                    <a:pt x="3425" y="1984"/>
                    <a:pt x="3201" y="1759"/>
                    <a:pt x="3107" y="1460"/>
                  </a:cubicBezTo>
                  <a:lnTo>
                    <a:pt x="2714" y="112"/>
                  </a:lnTo>
                  <a:cubicBezTo>
                    <a:pt x="2695" y="56"/>
                    <a:pt x="2639" y="19"/>
                    <a:pt x="2583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45"/>
            <p:cNvSpPr/>
            <p:nvPr/>
          </p:nvSpPr>
          <p:spPr>
            <a:xfrm>
              <a:off x="7034250" y="1701163"/>
              <a:ext cx="129650" cy="129650"/>
            </a:xfrm>
            <a:custGeom>
              <a:avLst/>
              <a:gdLst/>
              <a:ahLst/>
              <a:cxnLst/>
              <a:rect l="l" t="t" r="r" b="b"/>
              <a:pathLst>
                <a:path w="5186" h="5186" extrusionOk="0">
                  <a:moveTo>
                    <a:pt x="2584" y="674"/>
                  </a:moveTo>
                  <a:lnTo>
                    <a:pt x="2846" y="1554"/>
                  </a:lnTo>
                  <a:cubicBezTo>
                    <a:pt x="2958" y="1947"/>
                    <a:pt x="3258" y="2247"/>
                    <a:pt x="3651" y="2359"/>
                  </a:cubicBezTo>
                  <a:lnTo>
                    <a:pt x="4512" y="2602"/>
                  </a:lnTo>
                  <a:lnTo>
                    <a:pt x="3651" y="2864"/>
                  </a:lnTo>
                  <a:cubicBezTo>
                    <a:pt x="3258" y="2977"/>
                    <a:pt x="2958" y="3276"/>
                    <a:pt x="2846" y="3669"/>
                  </a:cubicBezTo>
                  <a:lnTo>
                    <a:pt x="2584" y="4530"/>
                  </a:lnTo>
                  <a:lnTo>
                    <a:pt x="2340" y="3669"/>
                  </a:lnTo>
                  <a:cubicBezTo>
                    <a:pt x="2228" y="3276"/>
                    <a:pt x="1929" y="2977"/>
                    <a:pt x="1536" y="2864"/>
                  </a:cubicBezTo>
                  <a:lnTo>
                    <a:pt x="675" y="2602"/>
                  </a:lnTo>
                  <a:lnTo>
                    <a:pt x="1536" y="2359"/>
                  </a:lnTo>
                  <a:cubicBezTo>
                    <a:pt x="1929" y="2247"/>
                    <a:pt x="2228" y="1928"/>
                    <a:pt x="2340" y="1554"/>
                  </a:cubicBezTo>
                  <a:lnTo>
                    <a:pt x="2584" y="674"/>
                  </a:lnTo>
                  <a:close/>
                  <a:moveTo>
                    <a:pt x="2584" y="1"/>
                  </a:moveTo>
                  <a:cubicBezTo>
                    <a:pt x="2528" y="1"/>
                    <a:pt x="2471" y="57"/>
                    <a:pt x="2453" y="113"/>
                  </a:cubicBezTo>
                  <a:lnTo>
                    <a:pt x="2060" y="1461"/>
                  </a:lnTo>
                  <a:cubicBezTo>
                    <a:pt x="1966" y="1741"/>
                    <a:pt x="1741" y="1966"/>
                    <a:pt x="1461" y="2059"/>
                  </a:cubicBezTo>
                  <a:lnTo>
                    <a:pt x="113" y="2453"/>
                  </a:lnTo>
                  <a:cubicBezTo>
                    <a:pt x="57" y="2471"/>
                    <a:pt x="1" y="2527"/>
                    <a:pt x="1" y="2602"/>
                  </a:cubicBezTo>
                  <a:cubicBezTo>
                    <a:pt x="1" y="2658"/>
                    <a:pt x="57" y="2715"/>
                    <a:pt x="113" y="2733"/>
                  </a:cubicBezTo>
                  <a:lnTo>
                    <a:pt x="1461" y="3126"/>
                  </a:lnTo>
                  <a:cubicBezTo>
                    <a:pt x="1741" y="3220"/>
                    <a:pt x="1966" y="3445"/>
                    <a:pt x="2060" y="3725"/>
                  </a:cubicBezTo>
                  <a:lnTo>
                    <a:pt x="2453" y="5073"/>
                  </a:lnTo>
                  <a:cubicBezTo>
                    <a:pt x="2471" y="5129"/>
                    <a:pt x="2528" y="5185"/>
                    <a:pt x="2584" y="5185"/>
                  </a:cubicBezTo>
                  <a:cubicBezTo>
                    <a:pt x="2659" y="5185"/>
                    <a:pt x="2715" y="5148"/>
                    <a:pt x="2733" y="5073"/>
                  </a:cubicBezTo>
                  <a:lnTo>
                    <a:pt x="3126" y="3725"/>
                  </a:lnTo>
                  <a:cubicBezTo>
                    <a:pt x="3220" y="3445"/>
                    <a:pt x="3445" y="3220"/>
                    <a:pt x="3725" y="3126"/>
                  </a:cubicBezTo>
                  <a:lnTo>
                    <a:pt x="5073" y="2733"/>
                  </a:lnTo>
                  <a:cubicBezTo>
                    <a:pt x="5129" y="2715"/>
                    <a:pt x="5185" y="2658"/>
                    <a:pt x="5185" y="2602"/>
                  </a:cubicBezTo>
                  <a:cubicBezTo>
                    <a:pt x="5185" y="2527"/>
                    <a:pt x="5129" y="2471"/>
                    <a:pt x="5073" y="2453"/>
                  </a:cubicBezTo>
                  <a:lnTo>
                    <a:pt x="3725" y="2059"/>
                  </a:lnTo>
                  <a:cubicBezTo>
                    <a:pt x="3445" y="1966"/>
                    <a:pt x="3220" y="1741"/>
                    <a:pt x="3126" y="1461"/>
                  </a:cubicBezTo>
                  <a:lnTo>
                    <a:pt x="2733" y="113"/>
                  </a:lnTo>
                  <a:cubicBezTo>
                    <a:pt x="2715" y="57"/>
                    <a:pt x="2659" y="1"/>
                    <a:pt x="25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45"/>
            <p:cNvSpPr/>
            <p:nvPr/>
          </p:nvSpPr>
          <p:spPr>
            <a:xfrm>
              <a:off x="7204100" y="2196463"/>
              <a:ext cx="54775" cy="47050"/>
            </a:xfrm>
            <a:custGeom>
              <a:avLst/>
              <a:gdLst/>
              <a:ahLst/>
              <a:cxnLst/>
              <a:rect l="l" t="t" r="r" b="b"/>
              <a:pathLst>
                <a:path w="2191" h="1882" extrusionOk="0">
                  <a:moveTo>
                    <a:pt x="1255" y="309"/>
                  </a:moveTo>
                  <a:cubicBezTo>
                    <a:pt x="1611" y="309"/>
                    <a:pt x="1891" y="590"/>
                    <a:pt x="1891" y="945"/>
                  </a:cubicBezTo>
                  <a:cubicBezTo>
                    <a:pt x="1891" y="1326"/>
                    <a:pt x="1582" y="1586"/>
                    <a:pt x="1254" y="1586"/>
                  </a:cubicBezTo>
                  <a:cubicBezTo>
                    <a:pt x="1098" y="1586"/>
                    <a:pt x="938" y="1527"/>
                    <a:pt x="806" y="1394"/>
                  </a:cubicBezTo>
                  <a:cubicBezTo>
                    <a:pt x="413" y="1001"/>
                    <a:pt x="693" y="309"/>
                    <a:pt x="1255" y="309"/>
                  </a:cubicBezTo>
                  <a:close/>
                  <a:moveTo>
                    <a:pt x="1246" y="1"/>
                  </a:moveTo>
                  <a:cubicBezTo>
                    <a:pt x="1018" y="1"/>
                    <a:pt x="787" y="85"/>
                    <a:pt x="600" y="271"/>
                  </a:cubicBezTo>
                  <a:cubicBezTo>
                    <a:pt x="1" y="870"/>
                    <a:pt x="431" y="1881"/>
                    <a:pt x="1255" y="1881"/>
                  </a:cubicBezTo>
                  <a:cubicBezTo>
                    <a:pt x="1779" y="1881"/>
                    <a:pt x="2191" y="1451"/>
                    <a:pt x="2191" y="945"/>
                  </a:cubicBezTo>
                  <a:cubicBezTo>
                    <a:pt x="2191" y="374"/>
                    <a:pt x="1726" y="1"/>
                    <a:pt x="1246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45"/>
            <p:cNvSpPr/>
            <p:nvPr/>
          </p:nvSpPr>
          <p:spPr>
            <a:xfrm>
              <a:off x="7897550" y="2857888"/>
              <a:ext cx="54300" cy="46775"/>
            </a:xfrm>
            <a:custGeom>
              <a:avLst/>
              <a:gdLst/>
              <a:ahLst/>
              <a:cxnLst/>
              <a:rect l="l" t="t" r="r" b="b"/>
              <a:pathLst>
                <a:path w="2172" h="1871" extrusionOk="0">
                  <a:moveTo>
                    <a:pt x="1236" y="317"/>
                  </a:moveTo>
                  <a:cubicBezTo>
                    <a:pt x="1592" y="317"/>
                    <a:pt x="1872" y="598"/>
                    <a:pt x="1872" y="953"/>
                  </a:cubicBezTo>
                  <a:cubicBezTo>
                    <a:pt x="1872" y="1334"/>
                    <a:pt x="1563" y="1586"/>
                    <a:pt x="1235" y="1586"/>
                  </a:cubicBezTo>
                  <a:cubicBezTo>
                    <a:pt x="1079" y="1586"/>
                    <a:pt x="919" y="1529"/>
                    <a:pt x="787" y="1403"/>
                  </a:cubicBezTo>
                  <a:cubicBezTo>
                    <a:pt x="394" y="991"/>
                    <a:pt x="675" y="317"/>
                    <a:pt x="1236" y="317"/>
                  </a:cubicBezTo>
                  <a:close/>
                  <a:moveTo>
                    <a:pt x="1238" y="0"/>
                  </a:moveTo>
                  <a:cubicBezTo>
                    <a:pt x="1009" y="0"/>
                    <a:pt x="775" y="86"/>
                    <a:pt x="581" y="280"/>
                  </a:cubicBezTo>
                  <a:cubicBezTo>
                    <a:pt x="1" y="860"/>
                    <a:pt x="413" y="1871"/>
                    <a:pt x="1236" y="1871"/>
                  </a:cubicBezTo>
                  <a:cubicBezTo>
                    <a:pt x="1760" y="1871"/>
                    <a:pt x="2172" y="1459"/>
                    <a:pt x="2172" y="935"/>
                  </a:cubicBezTo>
                  <a:cubicBezTo>
                    <a:pt x="2172" y="377"/>
                    <a:pt x="1718" y="0"/>
                    <a:pt x="123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45"/>
            <p:cNvSpPr/>
            <p:nvPr/>
          </p:nvSpPr>
          <p:spPr>
            <a:xfrm>
              <a:off x="6887800" y="1449188"/>
              <a:ext cx="54775" cy="46600"/>
            </a:xfrm>
            <a:custGeom>
              <a:avLst/>
              <a:gdLst/>
              <a:ahLst/>
              <a:cxnLst/>
              <a:rect l="l" t="t" r="r" b="b"/>
              <a:pathLst>
                <a:path w="2191" h="1864" extrusionOk="0">
                  <a:moveTo>
                    <a:pt x="1255" y="310"/>
                  </a:moveTo>
                  <a:cubicBezTo>
                    <a:pt x="1591" y="310"/>
                    <a:pt x="1891" y="590"/>
                    <a:pt x="1891" y="946"/>
                  </a:cubicBezTo>
                  <a:cubicBezTo>
                    <a:pt x="1891" y="1327"/>
                    <a:pt x="1573" y="1578"/>
                    <a:pt x="1245" y="1578"/>
                  </a:cubicBezTo>
                  <a:cubicBezTo>
                    <a:pt x="1089" y="1578"/>
                    <a:pt x="932" y="1522"/>
                    <a:pt x="805" y="1395"/>
                  </a:cubicBezTo>
                  <a:cubicBezTo>
                    <a:pt x="394" y="983"/>
                    <a:pt x="674" y="310"/>
                    <a:pt x="1255" y="310"/>
                  </a:cubicBezTo>
                  <a:close/>
                  <a:moveTo>
                    <a:pt x="1242" y="1"/>
                  </a:moveTo>
                  <a:cubicBezTo>
                    <a:pt x="1011" y="1"/>
                    <a:pt x="774" y="85"/>
                    <a:pt x="581" y="272"/>
                  </a:cubicBezTo>
                  <a:cubicBezTo>
                    <a:pt x="1" y="871"/>
                    <a:pt x="412" y="1863"/>
                    <a:pt x="1255" y="1863"/>
                  </a:cubicBezTo>
                  <a:cubicBezTo>
                    <a:pt x="1760" y="1863"/>
                    <a:pt x="2190" y="1451"/>
                    <a:pt x="2190" y="927"/>
                  </a:cubicBezTo>
                  <a:cubicBezTo>
                    <a:pt x="2190" y="370"/>
                    <a:pt x="1727" y="1"/>
                    <a:pt x="124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45"/>
            <p:cNvSpPr/>
            <p:nvPr/>
          </p:nvSpPr>
          <p:spPr>
            <a:xfrm>
              <a:off x="7526025" y="2063688"/>
              <a:ext cx="43075" cy="40850"/>
            </a:xfrm>
            <a:custGeom>
              <a:avLst/>
              <a:gdLst/>
              <a:ahLst/>
              <a:cxnLst/>
              <a:rect l="l" t="t" r="r" b="b"/>
              <a:pathLst>
                <a:path w="1723" h="1634" extrusionOk="0">
                  <a:moveTo>
                    <a:pt x="1264" y="0"/>
                  </a:moveTo>
                  <a:cubicBezTo>
                    <a:pt x="1227" y="0"/>
                    <a:pt x="1189" y="14"/>
                    <a:pt x="1161" y="42"/>
                  </a:cubicBezTo>
                  <a:cubicBezTo>
                    <a:pt x="1105" y="99"/>
                    <a:pt x="1105" y="192"/>
                    <a:pt x="1161" y="248"/>
                  </a:cubicBezTo>
                  <a:cubicBezTo>
                    <a:pt x="1673" y="704"/>
                    <a:pt x="1234" y="1375"/>
                    <a:pt x="731" y="1375"/>
                  </a:cubicBezTo>
                  <a:cubicBezTo>
                    <a:pt x="572" y="1375"/>
                    <a:pt x="407" y="1308"/>
                    <a:pt x="263" y="1147"/>
                  </a:cubicBezTo>
                  <a:cubicBezTo>
                    <a:pt x="235" y="1119"/>
                    <a:pt x="197" y="1105"/>
                    <a:pt x="160" y="1105"/>
                  </a:cubicBezTo>
                  <a:cubicBezTo>
                    <a:pt x="123" y="1105"/>
                    <a:pt x="85" y="1119"/>
                    <a:pt x="57" y="1147"/>
                  </a:cubicBezTo>
                  <a:cubicBezTo>
                    <a:pt x="1" y="1203"/>
                    <a:pt x="1" y="1296"/>
                    <a:pt x="57" y="1353"/>
                  </a:cubicBezTo>
                  <a:cubicBezTo>
                    <a:pt x="225" y="1540"/>
                    <a:pt x="469" y="1633"/>
                    <a:pt x="712" y="1633"/>
                  </a:cubicBezTo>
                  <a:cubicBezTo>
                    <a:pt x="955" y="1633"/>
                    <a:pt x="1199" y="1540"/>
                    <a:pt x="1367" y="1353"/>
                  </a:cubicBezTo>
                  <a:cubicBezTo>
                    <a:pt x="1723" y="997"/>
                    <a:pt x="1723" y="417"/>
                    <a:pt x="1367" y="42"/>
                  </a:cubicBezTo>
                  <a:cubicBezTo>
                    <a:pt x="1339" y="14"/>
                    <a:pt x="1302" y="0"/>
                    <a:pt x="1264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45"/>
            <p:cNvSpPr/>
            <p:nvPr/>
          </p:nvSpPr>
          <p:spPr>
            <a:xfrm>
              <a:off x="6798425" y="1761163"/>
              <a:ext cx="49750" cy="40625"/>
            </a:xfrm>
            <a:custGeom>
              <a:avLst/>
              <a:gdLst/>
              <a:ahLst/>
              <a:cxnLst/>
              <a:rect l="l" t="t" r="r" b="b"/>
              <a:pathLst>
                <a:path w="1990" h="1625" extrusionOk="0">
                  <a:moveTo>
                    <a:pt x="685" y="0"/>
                  </a:moveTo>
                  <a:cubicBezTo>
                    <a:pt x="650" y="0"/>
                    <a:pt x="613" y="16"/>
                    <a:pt x="581" y="53"/>
                  </a:cubicBezTo>
                  <a:cubicBezTo>
                    <a:pt x="1" y="633"/>
                    <a:pt x="412" y="1606"/>
                    <a:pt x="1236" y="1625"/>
                  </a:cubicBezTo>
                  <a:cubicBezTo>
                    <a:pt x="1479" y="1625"/>
                    <a:pt x="1704" y="1531"/>
                    <a:pt x="1891" y="1363"/>
                  </a:cubicBezTo>
                  <a:cubicBezTo>
                    <a:pt x="1990" y="1250"/>
                    <a:pt x="1897" y="1105"/>
                    <a:pt x="1789" y="1105"/>
                  </a:cubicBezTo>
                  <a:cubicBezTo>
                    <a:pt x="1754" y="1105"/>
                    <a:pt x="1717" y="1120"/>
                    <a:pt x="1685" y="1157"/>
                  </a:cubicBezTo>
                  <a:cubicBezTo>
                    <a:pt x="1546" y="1296"/>
                    <a:pt x="1390" y="1354"/>
                    <a:pt x="1239" y="1354"/>
                  </a:cubicBezTo>
                  <a:cubicBezTo>
                    <a:pt x="743" y="1354"/>
                    <a:pt x="313" y="718"/>
                    <a:pt x="787" y="258"/>
                  </a:cubicBezTo>
                  <a:cubicBezTo>
                    <a:pt x="886" y="145"/>
                    <a:pt x="793" y="0"/>
                    <a:pt x="68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45"/>
            <p:cNvSpPr/>
            <p:nvPr/>
          </p:nvSpPr>
          <p:spPr>
            <a:xfrm>
              <a:off x="6930375" y="2818438"/>
              <a:ext cx="49725" cy="40850"/>
            </a:xfrm>
            <a:custGeom>
              <a:avLst/>
              <a:gdLst/>
              <a:ahLst/>
              <a:cxnLst/>
              <a:rect l="l" t="t" r="r" b="b"/>
              <a:pathLst>
                <a:path w="1989" h="1634" extrusionOk="0">
                  <a:moveTo>
                    <a:pt x="665" y="0"/>
                  </a:moveTo>
                  <a:cubicBezTo>
                    <a:pt x="628" y="0"/>
                    <a:pt x="590" y="14"/>
                    <a:pt x="562" y="42"/>
                  </a:cubicBezTo>
                  <a:cubicBezTo>
                    <a:pt x="1" y="641"/>
                    <a:pt x="413" y="1614"/>
                    <a:pt x="1217" y="1633"/>
                  </a:cubicBezTo>
                  <a:cubicBezTo>
                    <a:pt x="1461" y="1633"/>
                    <a:pt x="1704" y="1539"/>
                    <a:pt x="1872" y="1352"/>
                  </a:cubicBezTo>
                  <a:cubicBezTo>
                    <a:pt x="1988" y="1251"/>
                    <a:pt x="1891" y="1104"/>
                    <a:pt x="1772" y="1104"/>
                  </a:cubicBezTo>
                  <a:cubicBezTo>
                    <a:pt x="1737" y="1104"/>
                    <a:pt x="1700" y="1117"/>
                    <a:pt x="1667" y="1146"/>
                  </a:cubicBezTo>
                  <a:cubicBezTo>
                    <a:pt x="1527" y="1286"/>
                    <a:pt x="1372" y="1344"/>
                    <a:pt x="1223" y="1344"/>
                  </a:cubicBezTo>
                  <a:cubicBezTo>
                    <a:pt x="731" y="1344"/>
                    <a:pt x="308" y="708"/>
                    <a:pt x="768" y="248"/>
                  </a:cubicBezTo>
                  <a:cubicBezTo>
                    <a:pt x="824" y="192"/>
                    <a:pt x="824" y="98"/>
                    <a:pt x="768" y="42"/>
                  </a:cubicBezTo>
                  <a:cubicBezTo>
                    <a:pt x="740" y="14"/>
                    <a:pt x="703" y="0"/>
                    <a:pt x="66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45"/>
            <p:cNvSpPr/>
            <p:nvPr/>
          </p:nvSpPr>
          <p:spPr>
            <a:xfrm>
              <a:off x="8086125" y="2764263"/>
              <a:ext cx="47425" cy="38875"/>
            </a:xfrm>
            <a:custGeom>
              <a:avLst/>
              <a:gdLst/>
              <a:ahLst/>
              <a:cxnLst/>
              <a:rect l="l" t="t" r="r" b="b"/>
              <a:pathLst>
                <a:path w="1897" h="1555" extrusionOk="0">
                  <a:moveTo>
                    <a:pt x="624" y="1"/>
                  </a:moveTo>
                  <a:cubicBezTo>
                    <a:pt x="437" y="1"/>
                    <a:pt x="241" y="62"/>
                    <a:pt x="57" y="206"/>
                  </a:cubicBezTo>
                  <a:cubicBezTo>
                    <a:pt x="1" y="263"/>
                    <a:pt x="1" y="356"/>
                    <a:pt x="57" y="412"/>
                  </a:cubicBezTo>
                  <a:cubicBezTo>
                    <a:pt x="85" y="440"/>
                    <a:pt x="122" y="454"/>
                    <a:pt x="160" y="454"/>
                  </a:cubicBezTo>
                  <a:cubicBezTo>
                    <a:pt x="197" y="454"/>
                    <a:pt x="234" y="440"/>
                    <a:pt x="263" y="412"/>
                  </a:cubicBezTo>
                  <a:cubicBezTo>
                    <a:pt x="399" y="284"/>
                    <a:pt x="550" y="230"/>
                    <a:pt x="694" y="230"/>
                  </a:cubicBezTo>
                  <a:cubicBezTo>
                    <a:pt x="1180" y="230"/>
                    <a:pt x="1594" y="848"/>
                    <a:pt x="1161" y="1311"/>
                  </a:cubicBezTo>
                  <a:cubicBezTo>
                    <a:pt x="1067" y="1404"/>
                    <a:pt x="1142" y="1554"/>
                    <a:pt x="1273" y="1554"/>
                  </a:cubicBezTo>
                  <a:cubicBezTo>
                    <a:pt x="1311" y="1554"/>
                    <a:pt x="1348" y="1535"/>
                    <a:pt x="1367" y="1517"/>
                  </a:cubicBezTo>
                  <a:cubicBezTo>
                    <a:pt x="1897" y="840"/>
                    <a:pt x="1315" y="1"/>
                    <a:pt x="6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45"/>
            <p:cNvSpPr/>
            <p:nvPr/>
          </p:nvSpPr>
          <p:spPr>
            <a:xfrm>
              <a:off x="8098300" y="1511688"/>
              <a:ext cx="54750" cy="46800"/>
            </a:xfrm>
            <a:custGeom>
              <a:avLst/>
              <a:gdLst/>
              <a:ahLst/>
              <a:cxnLst/>
              <a:rect l="l" t="t" r="r" b="b"/>
              <a:pathLst>
                <a:path w="2190" h="1872" extrusionOk="0">
                  <a:moveTo>
                    <a:pt x="1254" y="299"/>
                  </a:moveTo>
                  <a:cubicBezTo>
                    <a:pt x="1610" y="299"/>
                    <a:pt x="1891" y="598"/>
                    <a:pt x="1891" y="954"/>
                  </a:cubicBezTo>
                  <a:cubicBezTo>
                    <a:pt x="1891" y="1335"/>
                    <a:pt x="1581" y="1586"/>
                    <a:pt x="1253" y="1586"/>
                  </a:cubicBezTo>
                  <a:cubicBezTo>
                    <a:pt x="1097" y="1586"/>
                    <a:pt x="938" y="1530"/>
                    <a:pt x="805" y="1403"/>
                  </a:cubicBezTo>
                  <a:cubicBezTo>
                    <a:pt x="412" y="991"/>
                    <a:pt x="693" y="299"/>
                    <a:pt x="1254" y="299"/>
                  </a:cubicBezTo>
                  <a:close/>
                  <a:moveTo>
                    <a:pt x="1248" y="1"/>
                  </a:moveTo>
                  <a:cubicBezTo>
                    <a:pt x="1019" y="1"/>
                    <a:pt x="787" y="87"/>
                    <a:pt x="599" y="280"/>
                  </a:cubicBezTo>
                  <a:cubicBezTo>
                    <a:pt x="0" y="860"/>
                    <a:pt x="431" y="1871"/>
                    <a:pt x="1254" y="1871"/>
                  </a:cubicBezTo>
                  <a:cubicBezTo>
                    <a:pt x="1778" y="1871"/>
                    <a:pt x="2190" y="1459"/>
                    <a:pt x="2190" y="935"/>
                  </a:cubicBezTo>
                  <a:cubicBezTo>
                    <a:pt x="2190" y="378"/>
                    <a:pt x="1727" y="1"/>
                    <a:pt x="124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45"/>
            <p:cNvSpPr/>
            <p:nvPr/>
          </p:nvSpPr>
          <p:spPr>
            <a:xfrm>
              <a:off x="6928800" y="2265588"/>
              <a:ext cx="58400" cy="52325"/>
            </a:xfrm>
            <a:custGeom>
              <a:avLst/>
              <a:gdLst/>
              <a:ahLst/>
              <a:cxnLst/>
              <a:rect l="l" t="t" r="r" b="b"/>
              <a:pathLst>
                <a:path w="2336" h="2093" extrusionOk="0">
                  <a:moveTo>
                    <a:pt x="1168" y="239"/>
                  </a:moveTo>
                  <a:cubicBezTo>
                    <a:pt x="1205" y="239"/>
                    <a:pt x="1243" y="258"/>
                    <a:pt x="1243" y="295"/>
                  </a:cubicBezTo>
                  <a:lnTo>
                    <a:pt x="1243" y="857"/>
                  </a:lnTo>
                  <a:cubicBezTo>
                    <a:pt x="1243" y="932"/>
                    <a:pt x="1299" y="988"/>
                    <a:pt x="1355" y="988"/>
                  </a:cubicBezTo>
                  <a:lnTo>
                    <a:pt x="1917" y="988"/>
                  </a:lnTo>
                  <a:cubicBezTo>
                    <a:pt x="1921" y="987"/>
                    <a:pt x="1925" y="986"/>
                    <a:pt x="1929" y="986"/>
                  </a:cubicBezTo>
                  <a:cubicBezTo>
                    <a:pt x="1991" y="986"/>
                    <a:pt x="1987" y="1119"/>
                    <a:pt x="1917" y="1119"/>
                  </a:cubicBezTo>
                  <a:lnTo>
                    <a:pt x="1355" y="1119"/>
                  </a:lnTo>
                  <a:cubicBezTo>
                    <a:pt x="1299" y="1119"/>
                    <a:pt x="1243" y="1156"/>
                    <a:pt x="1243" y="1231"/>
                  </a:cubicBezTo>
                  <a:lnTo>
                    <a:pt x="1243" y="1793"/>
                  </a:lnTo>
                  <a:cubicBezTo>
                    <a:pt x="1243" y="1830"/>
                    <a:pt x="1205" y="1867"/>
                    <a:pt x="1168" y="1867"/>
                  </a:cubicBezTo>
                  <a:cubicBezTo>
                    <a:pt x="1131" y="1867"/>
                    <a:pt x="1112" y="1830"/>
                    <a:pt x="1112" y="1793"/>
                  </a:cubicBezTo>
                  <a:lnTo>
                    <a:pt x="1112" y="1231"/>
                  </a:lnTo>
                  <a:cubicBezTo>
                    <a:pt x="1112" y="1156"/>
                    <a:pt x="1056" y="1119"/>
                    <a:pt x="981" y="1119"/>
                  </a:cubicBezTo>
                  <a:lnTo>
                    <a:pt x="419" y="1119"/>
                  </a:lnTo>
                  <a:cubicBezTo>
                    <a:pt x="349" y="1119"/>
                    <a:pt x="345" y="986"/>
                    <a:pt x="407" y="986"/>
                  </a:cubicBezTo>
                  <a:cubicBezTo>
                    <a:pt x="411" y="986"/>
                    <a:pt x="415" y="987"/>
                    <a:pt x="419" y="988"/>
                  </a:cubicBezTo>
                  <a:lnTo>
                    <a:pt x="981" y="988"/>
                  </a:lnTo>
                  <a:cubicBezTo>
                    <a:pt x="1056" y="988"/>
                    <a:pt x="1112" y="932"/>
                    <a:pt x="1112" y="857"/>
                  </a:cubicBezTo>
                  <a:lnTo>
                    <a:pt x="1112" y="295"/>
                  </a:lnTo>
                  <a:cubicBezTo>
                    <a:pt x="1112" y="258"/>
                    <a:pt x="1131" y="239"/>
                    <a:pt x="1168" y="239"/>
                  </a:cubicBezTo>
                  <a:close/>
                  <a:moveTo>
                    <a:pt x="1168" y="0"/>
                  </a:moveTo>
                  <a:cubicBezTo>
                    <a:pt x="1018" y="0"/>
                    <a:pt x="869" y="99"/>
                    <a:pt x="869" y="295"/>
                  </a:cubicBezTo>
                  <a:lnTo>
                    <a:pt x="869" y="744"/>
                  </a:lnTo>
                  <a:lnTo>
                    <a:pt x="419" y="744"/>
                  </a:lnTo>
                  <a:cubicBezTo>
                    <a:pt x="408" y="743"/>
                    <a:pt x="396" y="743"/>
                    <a:pt x="385" y="743"/>
                  </a:cubicBezTo>
                  <a:cubicBezTo>
                    <a:pt x="0" y="743"/>
                    <a:pt x="0" y="1345"/>
                    <a:pt x="385" y="1345"/>
                  </a:cubicBezTo>
                  <a:cubicBezTo>
                    <a:pt x="396" y="1345"/>
                    <a:pt x="408" y="1344"/>
                    <a:pt x="419" y="1343"/>
                  </a:cubicBezTo>
                  <a:lnTo>
                    <a:pt x="869" y="1343"/>
                  </a:lnTo>
                  <a:lnTo>
                    <a:pt x="869" y="1793"/>
                  </a:lnTo>
                  <a:cubicBezTo>
                    <a:pt x="869" y="1961"/>
                    <a:pt x="1000" y="2092"/>
                    <a:pt x="1168" y="2092"/>
                  </a:cubicBezTo>
                  <a:cubicBezTo>
                    <a:pt x="1336" y="2092"/>
                    <a:pt x="1468" y="1961"/>
                    <a:pt x="1468" y="1793"/>
                  </a:cubicBezTo>
                  <a:lnTo>
                    <a:pt x="1468" y="1343"/>
                  </a:lnTo>
                  <a:lnTo>
                    <a:pt x="1917" y="1343"/>
                  </a:lnTo>
                  <a:cubicBezTo>
                    <a:pt x="1928" y="1344"/>
                    <a:pt x="1940" y="1345"/>
                    <a:pt x="1951" y="1345"/>
                  </a:cubicBezTo>
                  <a:cubicBezTo>
                    <a:pt x="2336" y="1345"/>
                    <a:pt x="2336" y="743"/>
                    <a:pt x="1951" y="743"/>
                  </a:cubicBezTo>
                  <a:cubicBezTo>
                    <a:pt x="1940" y="743"/>
                    <a:pt x="1928" y="743"/>
                    <a:pt x="1917" y="744"/>
                  </a:cubicBezTo>
                  <a:lnTo>
                    <a:pt x="1468" y="744"/>
                  </a:lnTo>
                  <a:lnTo>
                    <a:pt x="1468" y="295"/>
                  </a:lnTo>
                  <a:cubicBezTo>
                    <a:pt x="1468" y="99"/>
                    <a:pt x="1318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45"/>
            <p:cNvSpPr/>
            <p:nvPr/>
          </p:nvSpPr>
          <p:spPr>
            <a:xfrm>
              <a:off x="8221350" y="2976813"/>
              <a:ext cx="57575" cy="52325"/>
            </a:xfrm>
            <a:custGeom>
              <a:avLst/>
              <a:gdLst/>
              <a:ahLst/>
              <a:cxnLst/>
              <a:rect l="l" t="t" r="r" b="b"/>
              <a:pathLst>
                <a:path w="2303" h="2093" extrusionOk="0">
                  <a:moveTo>
                    <a:pt x="1161" y="239"/>
                  </a:moveTo>
                  <a:cubicBezTo>
                    <a:pt x="1198" y="239"/>
                    <a:pt x="1217" y="258"/>
                    <a:pt x="1217" y="295"/>
                  </a:cubicBezTo>
                  <a:lnTo>
                    <a:pt x="1217" y="876"/>
                  </a:lnTo>
                  <a:cubicBezTo>
                    <a:pt x="1217" y="932"/>
                    <a:pt x="1273" y="988"/>
                    <a:pt x="1348" y="988"/>
                  </a:cubicBezTo>
                  <a:lnTo>
                    <a:pt x="1891" y="988"/>
                  </a:lnTo>
                  <a:cubicBezTo>
                    <a:pt x="1985" y="988"/>
                    <a:pt x="1985" y="1119"/>
                    <a:pt x="1891" y="1119"/>
                  </a:cubicBezTo>
                  <a:lnTo>
                    <a:pt x="1329" y="1119"/>
                  </a:lnTo>
                  <a:cubicBezTo>
                    <a:pt x="1273" y="1119"/>
                    <a:pt x="1217" y="1175"/>
                    <a:pt x="1217" y="1231"/>
                  </a:cubicBezTo>
                  <a:lnTo>
                    <a:pt x="1217" y="1793"/>
                  </a:lnTo>
                  <a:cubicBezTo>
                    <a:pt x="1217" y="1830"/>
                    <a:pt x="1198" y="1849"/>
                    <a:pt x="1161" y="1849"/>
                  </a:cubicBezTo>
                  <a:cubicBezTo>
                    <a:pt x="1124" y="1849"/>
                    <a:pt x="1086" y="1830"/>
                    <a:pt x="1086" y="1793"/>
                  </a:cubicBezTo>
                  <a:lnTo>
                    <a:pt x="1086" y="1212"/>
                  </a:lnTo>
                  <a:cubicBezTo>
                    <a:pt x="1086" y="1156"/>
                    <a:pt x="1030" y="1100"/>
                    <a:pt x="974" y="1100"/>
                  </a:cubicBezTo>
                  <a:lnTo>
                    <a:pt x="412" y="1100"/>
                  </a:lnTo>
                  <a:cubicBezTo>
                    <a:pt x="319" y="1100"/>
                    <a:pt x="319" y="969"/>
                    <a:pt x="412" y="969"/>
                  </a:cubicBezTo>
                  <a:lnTo>
                    <a:pt x="974" y="988"/>
                  </a:lnTo>
                  <a:cubicBezTo>
                    <a:pt x="1030" y="988"/>
                    <a:pt x="1086" y="932"/>
                    <a:pt x="1086" y="857"/>
                  </a:cubicBezTo>
                  <a:lnTo>
                    <a:pt x="1086" y="295"/>
                  </a:lnTo>
                  <a:cubicBezTo>
                    <a:pt x="1086" y="258"/>
                    <a:pt x="1124" y="239"/>
                    <a:pt x="1161" y="239"/>
                  </a:cubicBezTo>
                  <a:close/>
                  <a:moveTo>
                    <a:pt x="1145" y="1"/>
                  </a:moveTo>
                  <a:cubicBezTo>
                    <a:pt x="997" y="1"/>
                    <a:pt x="852" y="99"/>
                    <a:pt x="862" y="295"/>
                  </a:cubicBezTo>
                  <a:lnTo>
                    <a:pt x="862" y="745"/>
                  </a:lnTo>
                  <a:lnTo>
                    <a:pt x="412" y="745"/>
                  </a:lnTo>
                  <a:cubicBezTo>
                    <a:pt x="1" y="745"/>
                    <a:pt x="1" y="1343"/>
                    <a:pt x="412" y="1343"/>
                  </a:cubicBezTo>
                  <a:lnTo>
                    <a:pt x="862" y="1343"/>
                  </a:lnTo>
                  <a:lnTo>
                    <a:pt x="862" y="1793"/>
                  </a:lnTo>
                  <a:cubicBezTo>
                    <a:pt x="862" y="1942"/>
                    <a:pt x="993" y="2092"/>
                    <a:pt x="1161" y="2092"/>
                  </a:cubicBezTo>
                  <a:cubicBezTo>
                    <a:pt x="1311" y="2073"/>
                    <a:pt x="1442" y="1961"/>
                    <a:pt x="1442" y="1793"/>
                  </a:cubicBezTo>
                  <a:lnTo>
                    <a:pt x="1442" y="1343"/>
                  </a:lnTo>
                  <a:lnTo>
                    <a:pt x="1891" y="1343"/>
                  </a:lnTo>
                  <a:cubicBezTo>
                    <a:pt x="2303" y="1343"/>
                    <a:pt x="2303" y="745"/>
                    <a:pt x="1891" y="745"/>
                  </a:cubicBezTo>
                  <a:lnTo>
                    <a:pt x="1442" y="745"/>
                  </a:lnTo>
                  <a:lnTo>
                    <a:pt x="1442" y="295"/>
                  </a:lnTo>
                  <a:cubicBezTo>
                    <a:pt x="1442" y="99"/>
                    <a:pt x="1292" y="1"/>
                    <a:pt x="1145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45"/>
            <p:cNvSpPr/>
            <p:nvPr/>
          </p:nvSpPr>
          <p:spPr>
            <a:xfrm>
              <a:off x="7586875" y="2659563"/>
              <a:ext cx="57575" cy="52325"/>
            </a:xfrm>
            <a:custGeom>
              <a:avLst/>
              <a:gdLst/>
              <a:ahLst/>
              <a:cxnLst/>
              <a:rect l="l" t="t" r="r" b="b"/>
              <a:pathLst>
                <a:path w="2303" h="2093" extrusionOk="0">
                  <a:moveTo>
                    <a:pt x="1160" y="239"/>
                  </a:moveTo>
                  <a:cubicBezTo>
                    <a:pt x="1179" y="239"/>
                    <a:pt x="1217" y="258"/>
                    <a:pt x="1217" y="296"/>
                  </a:cubicBezTo>
                  <a:lnTo>
                    <a:pt x="1217" y="857"/>
                  </a:lnTo>
                  <a:cubicBezTo>
                    <a:pt x="1217" y="932"/>
                    <a:pt x="1273" y="988"/>
                    <a:pt x="1329" y="988"/>
                  </a:cubicBezTo>
                  <a:lnTo>
                    <a:pt x="1890" y="988"/>
                  </a:lnTo>
                  <a:cubicBezTo>
                    <a:pt x="1928" y="988"/>
                    <a:pt x="1965" y="1007"/>
                    <a:pt x="1965" y="1044"/>
                  </a:cubicBezTo>
                  <a:cubicBezTo>
                    <a:pt x="1965" y="1082"/>
                    <a:pt x="1928" y="1119"/>
                    <a:pt x="1890" y="1119"/>
                  </a:cubicBezTo>
                  <a:lnTo>
                    <a:pt x="1329" y="1119"/>
                  </a:lnTo>
                  <a:cubicBezTo>
                    <a:pt x="1273" y="1119"/>
                    <a:pt x="1217" y="1156"/>
                    <a:pt x="1217" y="1231"/>
                  </a:cubicBezTo>
                  <a:lnTo>
                    <a:pt x="1217" y="1793"/>
                  </a:lnTo>
                  <a:cubicBezTo>
                    <a:pt x="1217" y="1830"/>
                    <a:pt x="1179" y="1868"/>
                    <a:pt x="1142" y="1868"/>
                  </a:cubicBezTo>
                  <a:cubicBezTo>
                    <a:pt x="1123" y="1868"/>
                    <a:pt x="1086" y="1830"/>
                    <a:pt x="1086" y="1793"/>
                  </a:cubicBezTo>
                  <a:lnTo>
                    <a:pt x="1086" y="1231"/>
                  </a:lnTo>
                  <a:cubicBezTo>
                    <a:pt x="1086" y="1156"/>
                    <a:pt x="1029" y="1119"/>
                    <a:pt x="973" y="1119"/>
                  </a:cubicBezTo>
                  <a:lnTo>
                    <a:pt x="412" y="1119"/>
                  </a:lnTo>
                  <a:cubicBezTo>
                    <a:pt x="374" y="1119"/>
                    <a:pt x="337" y="1082"/>
                    <a:pt x="337" y="1044"/>
                  </a:cubicBezTo>
                  <a:cubicBezTo>
                    <a:pt x="337" y="1007"/>
                    <a:pt x="374" y="988"/>
                    <a:pt x="412" y="988"/>
                  </a:cubicBezTo>
                  <a:lnTo>
                    <a:pt x="973" y="988"/>
                  </a:lnTo>
                  <a:cubicBezTo>
                    <a:pt x="1029" y="988"/>
                    <a:pt x="1086" y="932"/>
                    <a:pt x="1086" y="857"/>
                  </a:cubicBezTo>
                  <a:lnTo>
                    <a:pt x="1086" y="296"/>
                  </a:lnTo>
                  <a:cubicBezTo>
                    <a:pt x="1086" y="258"/>
                    <a:pt x="1123" y="239"/>
                    <a:pt x="1160" y="239"/>
                  </a:cubicBezTo>
                  <a:close/>
                  <a:moveTo>
                    <a:pt x="1160" y="1"/>
                  </a:moveTo>
                  <a:cubicBezTo>
                    <a:pt x="1011" y="1"/>
                    <a:pt x="861" y="99"/>
                    <a:pt x="861" y="296"/>
                  </a:cubicBezTo>
                  <a:lnTo>
                    <a:pt x="861" y="745"/>
                  </a:lnTo>
                  <a:lnTo>
                    <a:pt x="412" y="745"/>
                  </a:lnTo>
                  <a:cubicBezTo>
                    <a:pt x="0" y="745"/>
                    <a:pt x="0" y="1344"/>
                    <a:pt x="412" y="1344"/>
                  </a:cubicBezTo>
                  <a:lnTo>
                    <a:pt x="861" y="1344"/>
                  </a:lnTo>
                  <a:lnTo>
                    <a:pt x="861" y="1793"/>
                  </a:lnTo>
                  <a:cubicBezTo>
                    <a:pt x="842" y="1961"/>
                    <a:pt x="992" y="2092"/>
                    <a:pt x="1160" y="2092"/>
                  </a:cubicBezTo>
                  <a:cubicBezTo>
                    <a:pt x="1310" y="2092"/>
                    <a:pt x="1441" y="1961"/>
                    <a:pt x="1460" y="1793"/>
                  </a:cubicBezTo>
                  <a:lnTo>
                    <a:pt x="1460" y="1344"/>
                  </a:lnTo>
                  <a:lnTo>
                    <a:pt x="1890" y="1344"/>
                  </a:lnTo>
                  <a:cubicBezTo>
                    <a:pt x="2302" y="1344"/>
                    <a:pt x="2302" y="745"/>
                    <a:pt x="1890" y="745"/>
                  </a:cubicBezTo>
                  <a:lnTo>
                    <a:pt x="1460" y="745"/>
                  </a:lnTo>
                  <a:lnTo>
                    <a:pt x="1460" y="296"/>
                  </a:lnTo>
                  <a:cubicBezTo>
                    <a:pt x="1460" y="99"/>
                    <a:pt x="1310" y="1"/>
                    <a:pt x="11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45"/>
            <p:cNvSpPr/>
            <p:nvPr/>
          </p:nvSpPr>
          <p:spPr>
            <a:xfrm>
              <a:off x="8054775" y="2288638"/>
              <a:ext cx="57575" cy="52650"/>
            </a:xfrm>
            <a:custGeom>
              <a:avLst/>
              <a:gdLst/>
              <a:ahLst/>
              <a:cxnLst/>
              <a:rect l="l" t="t" r="r" b="b"/>
              <a:pathLst>
                <a:path w="2303" h="2106" extrusionOk="0">
                  <a:moveTo>
                    <a:pt x="1142" y="234"/>
                  </a:moveTo>
                  <a:cubicBezTo>
                    <a:pt x="1180" y="234"/>
                    <a:pt x="1217" y="272"/>
                    <a:pt x="1217" y="309"/>
                  </a:cubicBezTo>
                  <a:lnTo>
                    <a:pt x="1217" y="871"/>
                  </a:lnTo>
                  <a:cubicBezTo>
                    <a:pt x="1217" y="927"/>
                    <a:pt x="1273" y="983"/>
                    <a:pt x="1329" y="983"/>
                  </a:cubicBezTo>
                  <a:lnTo>
                    <a:pt x="1891" y="983"/>
                  </a:lnTo>
                  <a:cubicBezTo>
                    <a:pt x="1984" y="983"/>
                    <a:pt x="1984" y="1114"/>
                    <a:pt x="1891" y="1114"/>
                  </a:cubicBezTo>
                  <a:lnTo>
                    <a:pt x="1329" y="1114"/>
                  </a:lnTo>
                  <a:cubicBezTo>
                    <a:pt x="1273" y="1114"/>
                    <a:pt x="1217" y="1170"/>
                    <a:pt x="1217" y="1226"/>
                  </a:cubicBezTo>
                  <a:lnTo>
                    <a:pt x="1217" y="1806"/>
                  </a:lnTo>
                  <a:cubicBezTo>
                    <a:pt x="1217" y="1844"/>
                    <a:pt x="1180" y="1863"/>
                    <a:pt x="1142" y="1863"/>
                  </a:cubicBezTo>
                  <a:cubicBezTo>
                    <a:pt x="1105" y="1863"/>
                    <a:pt x="1086" y="1844"/>
                    <a:pt x="1086" y="1806"/>
                  </a:cubicBezTo>
                  <a:lnTo>
                    <a:pt x="1086" y="1226"/>
                  </a:lnTo>
                  <a:cubicBezTo>
                    <a:pt x="1086" y="1170"/>
                    <a:pt x="1030" y="1114"/>
                    <a:pt x="974" y="1114"/>
                  </a:cubicBezTo>
                  <a:lnTo>
                    <a:pt x="394" y="1114"/>
                  </a:lnTo>
                  <a:cubicBezTo>
                    <a:pt x="319" y="1114"/>
                    <a:pt x="319" y="983"/>
                    <a:pt x="394" y="983"/>
                  </a:cubicBezTo>
                  <a:lnTo>
                    <a:pt x="974" y="983"/>
                  </a:lnTo>
                  <a:cubicBezTo>
                    <a:pt x="1030" y="983"/>
                    <a:pt x="1086" y="927"/>
                    <a:pt x="1086" y="871"/>
                  </a:cubicBezTo>
                  <a:lnTo>
                    <a:pt x="1086" y="309"/>
                  </a:lnTo>
                  <a:cubicBezTo>
                    <a:pt x="1086" y="272"/>
                    <a:pt x="1105" y="234"/>
                    <a:pt x="1142" y="234"/>
                  </a:cubicBezTo>
                  <a:close/>
                  <a:moveTo>
                    <a:pt x="1142" y="0"/>
                  </a:moveTo>
                  <a:cubicBezTo>
                    <a:pt x="992" y="0"/>
                    <a:pt x="843" y="103"/>
                    <a:pt x="843" y="309"/>
                  </a:cubicBezTo>
                  <a:lnTo>
                    <a:pt x="843" y="758"/>
                  </a:lnTo>
                  <a:lnTo>
                    <a:pt x="394" y="758"/>
                  </a:lnTo>
                  <a:cubicBezTo>
                    <a:pt x="1" y="758"/>
                    <a:pt x="1" y="1357"/>
                    <a:pt x="394" y="1357"/>
                  </a:cubicBezTo>
                  <a:lnTo>
                    <a:pt x="843" y="1357"/>
                  </a:lnTo>
                  <a:lnTo>
                    <a:pt x="843" y="1806"/>
                  </a:lnTo>
                  <a:cubicBezTo>
                    <a:pt x="843" y="1975"/>
                    <a:pt x="992" y="2106"/>
                    <a:pt x="1142" y="2106"/>
                  </a:cubicBezTo>
                  <a:cubicBezTo>
                    <a:pt x="1311" y="2106"/>
                    <a:pt x="1460" y="1975"/>
                    <a:pt x="1460" y="1806"/>
                  </a:cubicBezTo>
                  <a:lnTo>
                    <a:pt x="1460" y="1357"/>
                  </a:lnTo>
                  <a:lnTo>
                    <a:pt x="1891" y="1357"/>
                  </a:lnTo>
                  <a:cubicBezTo>
                    <a:pt x="2303" y="1357"/>
                    <a:pt x="2303" y="758"/>
                    <a:pt x="1891" y="758"/>
                  </a:cubicBezTo>
                  <a:lnTo>
                    <a:pt x="1442" y="758"/>
                  </a:lnTo>
                  <a:lnTo>
                    <a:pt x="1442" y="309"/>
                  </a:lnTo>
                  <a:cubicBezTo>
                    <a:pt x="1442" y="103"/>
                    <a:pt x="1292" y="0"/>
                    <a:pt x="114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45"/>
            <p:cNvSpPr/>
            <p:nvPr/>
          </p:nvSpPr>
          <p:spPr>
            <a:xfrm>
              <a:off x="8235400" y="2293563"/>
              <a:ext cx="26225" cy="22475"/>
            </a:xfrm>
            <a:custGeom>
              <a:avLst/>
              <a:gdLst/>
              <a:ahLst/>
              <a:cxnLst/>
              <a:rect l="l" t="t" r="r" b="b"/>
              <a:pathLst>
                <a:path w="1049" h="899" extrusionOk="0">
                  <a:moveTo>
                    <a:pt x="599" y="243"/>
                  </a:moveTo>
                  <a:lnTo>
                    <a:pt x="599" y="262"/>
                  </a:lnTo>
                  <a:cubicBezTo>
                    <a:pt x="609" y="260"/>
                    <a:pt x="618" y="259"/>
                    <a:pt x="628" y="259"/>
                  </a:cubicBezTo>
                  <a:cubicBezTo>
                    <a:pt x="727" y="259"/>
                    <a:pt x="805" y="346"/>
                    <a:pt x="805" y="449"/>
                  </a:cubicBezTo>
                  <a:cubicBezTo>
                    <a:pt x="805" y="576"/>
                    <a:pt x="702" y="660"/>
                    <a:pt x="594" y="660"/>
                  </a:cubicBezTo>
                  <a:cubicBezTo>
                    <a:pt x="543" y="660"/>
                    <a:pt x="491" y="641"/>
                    <a:pt x="449" y="599"/>
                  </a:cubicBezTo>
                  <a:cubicBezTo>
                    <a:pt x="300" y="468"/>
                    <a:pt x="393" y="243"/>
                    <a:pt x="599" y="243"/>
                  </a:cubicBezTo>
                  <a:close/>
                  <a:moveTo>
                    <a:pt x="591" y="1"/>
                  </a:moveTo>
                  <a:cubicBezTo>
                    <a:pt x="482" y="1"/>
                    <a:pt x="371" y="41"/>
                    <a:pt x="281" y="131"/>
                  </a:cubicBezTo>
                  <a:cubicBezTo>
                    <a:pt x="0" y="412"/>
                    <a:pt x="187" y="898"/>
                    <a:pt x="599" y="898"/>
                  </a:cubicBezTo>
                  <a:cubicBezTo>
                    <a:pt x="842" y="898"/>
                    <a:pt x="1048" y="692"/>
                    <a:pt x="1048" y="449"/>
                  </a:cubicBezTo>
                  <a:cubicBezTo>
                    <a:pt x="1048" y="182"/>
                    <a:pt x="823" y="1"/>
                    <a:pt x="59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45"/>
            <p:cNvSpPr/>
            <p:nvPr/>
          </p:nvSpPr>
          <p:spPr>
            <a:xfrm>
              <a:off x="7515275" y="1753613"/>
              <a:ext cx="25750" cy="22450"/>
            </a:xfrm>
            <a:custGeom>
              <a:avLst/>
              <a:gdLst/>
              <a:ahLst/>
              <a:cxnLst/>
              <a:rect l="l" t="t" r="r" b="b"/>
              <a:pathLst>
                <a:path w="1030" h="898" extrusionOk="0">
                  <a:moveTo>
                    <a:pt x="581" y="242"/>
                  </a:moveTo>
                  <a:cubicBezTo>
                    <a:pt x="712" y="242"/>
                    <a:pt x="805" y="336"/>
                    <a:pt x="805" y="448"/>
                  </a:cubicBezTo>
                  <a:cubicBezTo>
                    <a:pt x="805" y="575"/>
                    <a:pt x="702" y="659"/>
                    <a:pt x="595" y="659"/>
                  </a:cubicBezTo>
                  <a:cubicBezTo>
                    <a:pt x="544" y="659"/>
                    <a:pt x="492" y="640"/>
                    <a:pt x="450" y="598"/>
                  </a:cubicBezTo>
                  <a:cubicBezTo>
                    <a:pt x="300" y="467"/>
                    <a:pt x="393" y="242"/>
                    <a:pt x="581" y="242"/>
                  </a:cubicBezTo>
                  <a:close/>
                  <a:moveTo>
                    <a:pt x="587" y="0"/>
                  </a:moveTo>
                  <a:cubicBezTo>
                    <a:pt x="480" y="0"/>
                    <a:pt x="371" y="40"/>
                    <a:pt x="281" y="130"/>
                  </a:cubicBezTo>
                  <a:cubicBezTo>
                    <a:pt x="0" y="411"/>
                    <a:pt x="188" y="897"/>
                    <a:pt x="581" y="897"/>
                  </a:cubicBezTo>
                  <a:cubicBezTo>
                    <a:pt x="843" y="897"/>
                    <a:pt x="1030" y="691"/>
                    <a:pt x="1030" y="448"/>
                  </a:cubicBezTo>
                  <a:cubicBezTo>
                    <a:pt x="1030" y="181"/>
                    <a:pt x="813" y="0"/>
                    <a:pt x="58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45"/>
            <p:cNvSpPr/>
            <p:nvPr/>
          </p:nvSpPr>
          <p:spPr>
            <a:xfrm>
              <a:off x="8258325" y="1780263"/>
              <a:ext cx="26225" cy="22475"/>
            </a:xfrm>
            <a:custGeom>
              <a:avLst/>
              <a:gdLst/>
              <a:ahLst/>
              <a:cxnLst/>
              <a:rect l="l" t="t" r="r" b="b"/>
              <a:pathLst>
                <a:path w="1049" h="899" extrusionOk="0">
                  <a:moveTo>
                    <a:pt x="599" y="243"/>
                  </a:moveTo>
                  <a:cubicBezTo>
                    <a:pt x="711" y="243"/>
                    <a:pt x="805" y="337"/>
                    <a:pt x="824" y="449"/>
                  </a:cubicBezTo>
                  <a:cubicBezTo>
                    <a:pt x="824" y="576"/>
                    <a:pt x="712" y="660"/>
                    <a:pt x="599" y="660"/>
                  </a:cubicBezTo>
                  <a:cubicBezTo>
                    <a:pt x="545" y="660"/>
                    <a:pt x="492" y="641"/>
                    <a:pt x="449" y="599"/>
                  </a:cubicBezTo>
                  <a:cubicBezTo>
                    <a:pt x="318" y="468"/>
                    <a:pt x="412" y="243"/>
                    <a:pt x="599" y="243"/>
                  </a:cubicBezTo>
                  <a:close/>
                  <a:moveTo>
                    <a:pt x="591" y="1"/>
                  </a:moveTo>
                  <a:cubicBezTo>
                    <a:pt x="482" y="1"/>
                    <a:pt x="371" y="41"/>
                    <a:pt x="281" y="131"/>
                  </a:cubicBezTo>
                  <a:cubicBezTo>
                    <a:pt x="0" y="412"/>
                    <a:pt x="206" y="898"/>
                    <a:pt x="599" y="898"/>
                  </a:cubicBezTo>
                  <a:cubicBezTo>
                    <a:pt x="842" y="898"/>
                    <a:pt x="1048" y="692"/>
                    <a:pt x="1048" y="449"/>
                  </a:cubicBezTo>
                  <a:cubicBezTo>
                    <a:pt x="1048" y="182"/>
                    <a:pt x="823" y="1"/>
                    <a:pt x="59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45"/>
            <p:cNvSpPr/>
            <p:nvPr/>
          </p:nvSpPr>
          <p:spPr>
            <a:xfrm>
              <a:off x="7264950" y="2915788"/>
              <a:ext cx="26225" cy="22575"/>
            </a:xfrm>
            <a:custGeom>
              <a:avLst/>
              <a:gdLst/>
              <a:ahLst/>
              <a:cxnLst/>
              <a:rect l="l" t="t" r="r" b="b"/>
              <a:pathLst>
                <a:path w="1049" h="903" extrusionOk="0">
                  <a:moveTo>
                    <a:pt x="579" y="246"/>
                  </a:moveTo>
                  <a:cubicBezTo>
                    <a:pt x="585" y="246"/>
                    <a:pt x="592" y="246"/>
                    <a:pt x="599" y="247"/>
                  </a:cubicBezTo>
                  <a:cubicBezTo>
                    <a:pt x="711" y="247"/>
                    <a:pt x="805" y="341"/>
                    <a:pt x="805" y="453"/>
                  </a:cubicBezTo>
                  <a:cubicBezTo>
                    <a:pt x="805" y="580"/>
                    <a:pt x="702" y="664"/>
                    <a:pt x="594" y="664"/>
                  </a:cubicBezTo>
                  <a:cubicBezTo>
                    <a:pt x="543" y="664"/>
                    <a:pt x="491" y="645"/>
                    <a:pt x="449" y="603"/>
                  </a:cubicBezTo>
                  <a:cubicBezTo>
                    <a:pt x="305" y="476"/>
                    <a:pt x="404" y="246"/>
                    <a:pt x="579" y="246"/>
                  </a:cubicBezTo>
                  <a:close/>
                  <a:moveTo>
                    <a:pt x="599" y="1"/>
                  </a:moveTo>
                  <a:cubicBezTo>
                    <a:pt x="487" y="1"/>
                    <a:pt x="373" y="43"/>
                    <a:pt x="281" y="135"/>
                  </a:cubicBezTo>
                  <a:cubicBezTo>
                    <a:pt x="0" y="415"/>
                    <a:pt x="206" y="902"/>
                    <a:pt x="599" y="902"/>
                  </a:cubicBezTo>
                  <a:cubicBezTo>
                    <a:pt x="842" y="902"/>
                    <a:pt x="1048" y="696"/>
                    <a:pt x="1048" y="453"/>
                  </a:cubicBezTo>
                  <a:cubicBezTo>
                    <a:pt x="1048" y="176"/>
                    <a:pt x="828" y="1"/>
                    <a:pt x="59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45"/>
            <p:cNvSpPr/>
            <p:nvPr/>
          </p:nvSpPr>
          <p:spPr>
            <a:xfrm>
              <a:off x="7240150" y="2494313"/>
              <a:ext cx="26225" cy="22450"/>
            </a:xfrm>
            <a:custGeom>
              <a:avLst/>
              <a:gdLst/>
              <a:ahLst/>
              <a:cxnLst/>
              <a:rect l="l" t="t" r="r" b="b"/>
              <a:pathLst>
                <a:path w="1049" h="898" extrusionOk="0">
                  <a:moveTo>
                    <a:pt x="579" y="241"/>
                  </a:moveTo>
                  <a:cubicBezTo>
                    <a:pt x="585" y="241"/>
                    <a:pt x="592" y="242"/>
                    <a:pt x="599" y="242"/>
                  </a:cubicBezTo>
                  <a:cubicBezTo>
                    <a:pt x="711" y="242"/>
                    <a:pt x="805" y="336"/>
                    <a:pt x="805" y="448"/>
                  </a:cubicBezTo>
                  <a:cubicBezTo>
                    <a:pt x="805" y="575"/>
                    <a:pt x="702" y="659"/>
                    <a:pt x="594" y="659"/>
                  </a:cubicBezTo>
                  <a:cubicBezTo>
                    <a:pt x="543" y="659"/>
                    <a:pt x="491" y="640"/>
                    <a:pt x="449" y="598"/>
                  </a:cubicBezTo>
                  <a:cubicBezTo>
                    <a:pt x="305" y="472"/>
                    <a:pt x="404" y="241"/>
                    <a:pt x="579" y="241"/>
                  </a:cubicBezTo>
                  <a:close/>
                  <a:moveTo>
                    <a:pt x="591" y="0"/>
                  </a:moveTo>
                  <a:cubicBezTo>
                    <a:pt x="482" y="0"/>
                    <a:pt x="371" y="40"/>
                    <a:pt x="281" y="130"/>
                  </a:cubicBezTo>
                  <a:cubicBezTo>
                    <a:pt x="0" y="411"/>
                    <a:pt x="206" y="898"/>
                    <a:pt x="599" y="898"/>
                  </a:cubicBezTo>
                  <a:cubicBezTo>
                    <a:pt x="842" y="898"/>
                    <a:pt x="1048" y="692"/>
                    <a:pt x="1048" y="448"/>
                  </a:cubicBezTo>
                  <a:cubicBezTo>
                    <a:pt x="1048" y="181"/>
                    <a:pt x="823" y="0"/>
                    <a:pt x="59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45"/>
            <p:cNvSpPr/>
            <p:nvPr/>
          </p:nvSpPr>
          <p:spPr>
            <a:xfrm>
              <a:off x="6794675" y="2093313"/>
              <a:ext cx="26250" cy="22450"/>
            </a:xfrm>
            <a:custGeom>
              <a:avLst/>
              <a:gdLst/>
              <a:ahLst/>
              <a:cxnLst/>
              <a:rect l="l" t="t" r="r" b="b"/>
              <a:pathLst>
                <a:path w="1050" h="898" extrusionOk="0">
                  <a:moveTo>
                    <a:pt x="600" y="224"/>
                  </a:moveTo>
                  <a:cubicBezTo>
                    <a:pt x="712" y="242"/>
                    <a:pt x="806" y="336"/>
                    <a:pt x="806" y="448"/>
                  </a:cubicBezTo>
                  <a:cubicBezTo>
                    <a:pt x="806" y="575"/>
                    <a:pt x="703" y="659"/>
                    <a:pt x="595" y="659"/>
                  </a:cubicBezTo>
                  <a:cubicBezTo>
                    <a:pt x="544" y="659"/>
                    <a:pt x="492" y="640"/>
                    <a:pt x="450" y="598"/>
                  </a:cubicBezTo>
                  <a:cubicBezTo>
                    <a:pt x="319" y="467"/>
                    <a:pt x="413" y="242"/>
                    <a:pt x="600" y="224"/>
                  </a:cubicBezTo>
                  <a:close/>
                  <a:moveTo>
                    <a:pt x="592" y="0"/>
                  </a:moveTo>
                  <a:cubicBezTo>
                    <a:pt x="482" y="0"/>
                    <a:pt x="372" y="40"/>
                    <a:pt x="282" y="130"/>
                  </a:cubicBezTo>
                  <a:cubicBezTo>
                    <a:pt x="1" y="411"/>
                    <a:pt x="188" y="897"/>
                    <a:pt x="600" y="897"/>
                  </a:cubicBezTo>
                  <a:cubicBezTo>
                    <a:pt x="843" y="897"/>
                    <a:pt x="1049" y="692"/>
                    <a:pt x="1049" y="448"/>
                  </a:cubicBezTo>
                  <a:cubicBezTo>
                    <a:pt x="1049" y="181"/>
                    <a:pt x="824" y="0"/>
                    <a:pt x="59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45"/>
            <p:cNvSpPr/>
            <p:nvPr/>
          </p:nvSpPr>
          <p:spPr>
            <a:xfrm>
              <a:off x="8045425" y="2991588"/>
              <a:ext cx="26225" cy="22575"/>
            </a:xfrm>
            <a:custGeom>
              <a:avLst/>
              <a:gdLst/>
              <a:ahLst/>
              <a:cxnLst/>
              <a:rect l="l" t="t" r="r" b="b"/>
              <a:pathLst>
                <a:path w="1049" h="903" extrusionOk="0">
                  <a:moveTo>
                    <a:pt x="599" y="228"/>
                  </a:moveTo>
                  <a:cubicBezTo>
                    <a:pt x="711" y="228"/>
                    <a:pt x="805" y="322"/>
                    <a:pt x="805" y="453"/>
                  </a:cubicBezTo>
                  <a:cubicBezTo>
                    <a:pt x="805" y="580"/>
                    <a:pt x="702" y="664"/>
                    <a:pt x="594" y="664"/>
                  </a:cubicBezTo>
                  <a:cubicBezTo>
                    <a:pt x="543" y="664"/>
                    <a:pt x="492" y="645"/>
                    <a:pt x="449" y="603"/>
                  </a:cubicBezTo>
                  <a:cubicBezTo>
                    <a:pt x="318" y="472"/>
                    <a:pt x="412" y="228"/>
                    <a:pt x="599" y="228"/>
                  </a:cubicBezTo>
                  <a:close/>
                  <a:moveTo>
                    <a:pt x="599" y="1"/>
                  </a:moveTo>
                  <a:cubicBezTo>
                    <a:pt x="487" y="1"/>
                    <a:pt x="373" y="43"/>
                    <a:pt x="281" y="135"/>
                  </a:cubicBezTo>
                  <a:cubicBezTo>
                    <a:pt x="0" y="416"/>
                    <a:pt x="187" y="902"/>
                    <a:pt x="599" y="902"/>
                  </a:cubicBezTo>
                  <a:cubicBezTo>
                    <a:pt x="842" y="883"/>
                    <a:pt x="1048" y="696"/>
                    <a:pt x="1048" y="453"/>
                  </a:cubicBezTo>
                  <a:cubicBezTo>
                    <a:pt x="1048" y="176"/>
                    <a:pt x="829" y="1"/>
                    <a:pt x="59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5" name="Google Shape;10235;p46"/>
          <p:cNvSpPr/>
          <p:nvPr/>
        </p:nvSpPr>
        <p:spPr>
          <a:xfrm>
            <a:off x="1018075" y="1641502"/>
            <a:ext cx="211025" cy="211000"/>
          </a:xfrm>
          <a:custGeom>
            <a:avLst/>
            <a:gdLst/>
            <a:ahLst/>
            <a:cxnLst/>
            <a:rect l="l" t="t" r="r" b="b"/>
            <a:pathLst>
              <a:path w="8441" h="8440" extrusionOk="0">
                <a:moveTo>
                  <a:pt x="8240" y="4037"/>
                </a:moveTo>
                <a:lnTo>
                  <a:pt x="7239" y="4037"/>
                </a:lnTo>
                <a:lnTo>
                  <a:pt x="7473" y="3636"/>
                </a:lnTo>
                <a:cubicBezTo>
                  <a:pt x="7539" y="3536"/>
                  <a:pt x="7506" y="3403"/>
                  <a:pt x="7406" y="3336"/>
                </a:cubicBezTo>
                <a:cubicBezTo>
                  <a:pt x="7306" y="3269"/>
                  <a:pt x="7172" y="3303"/>
                  <a:pt x="7106" y="3403"/>
                </a:cubicBezTo>
                <a:lnTo>
                  <a:pt x="6739" y="4037"/>
                </a:lnTo>
                <a:lnTo>
                  <a:pt x="4737" y="4037"/>
                </a:lnTo>
                <a:lnTo>
                  <a:pt x="6138" y="2636"/>
                </a:lnTo>
                <a:lnTo>
                  <a:pt x="6839" y="2769"/>
                </a:lnTo>
                <a:lnTo>
                  <a:pt x="6906" y="2769"/>
                </a:lnTo>
                <a:cubicBezTo>
                  <a:pt x="7006" y="2769"/>
                  <a:pt x="7072" y="2702"/>
                  <a:pt x="7106" y="2602"/>
                </a:cubicBezTo>
                <a:cubicBezTo>
                  <a:pt x="7139" y="2502"/>
                  <a:pt x="7072" y="2369"/>
                  <a:pt x="6939" y="2335"/>
                </a:cubicBezTo>
                <a:lnTo>
                  <a:pt x="6505" y="2269"/>
                </a:lnTo>
                <a:lnTo>
                  <a:pt x="7206" y="1535"/>
                </a:lnTo>
                <a:cubicBezTo>
                  <a:pt x="7406" y="1335"/>
                  <a:pt x="7106" y="1035"/>
                  <a:pt x="6906" y="1235"/>
                </a:cubicBezTo>
                <a:lnTo>
                  <a:pt x="6205" y="1935"/>
                </a:lnTo>
                <a:lnTo>
                  <a:pt x="6105" y="1502"/>
                </a:lnTo>
                <a:cubicBezTo>
                  <a:pt x="6072" y="1401"/>
                  <a:pt x="5972" y="1301"/>
                  <a:pt x="5838" y="1335"/>
                </a:cubicBezTo>
                <a:cubicBezTo>
                  <a:pt x="5738" y="1368"/>
                  <a:pt x="5638" y="1468"/>
                  <a:pt x="5671" y="1602"/>
                </a:cubicBezTo>
                <a:lnTo>
                  <a:pt x="5838" y="2302"/>
                </a:lnTo>
                <a:lnTo>
                  <a:pt x="4437" y="3703"/>
                </a:lnTo>
                <a:lnTo>
                  <a:pt x="4437" y="1735"/>
                </a:lnTo>
                <a:lnTo>
                  <a:pt x="5038" y="1335"/>
                </a:lnTo>
                <a:cubicBezTo>
                  <a:pt x="5138" y="1268"/>
                  <a:pt x="5171" y="1135"/>
                  <a:pt x="5104" y="1035"/>
                </a:cubicBezTo>
                <a:cubicBezTo>
                  <a:pt x="5038" y="934"/>
                  <a:pt x="4904" y="901"/>
                  <a:pt x="4804" y="968"/>
                </a:cubicBezTo>
                <a:lnTo>
                  <a:pt x="4437" y="1201"/>
                </a:lnTo>
                <a:lnTo>
                  <a:pt x="4437" y="201"/>
                </a:lnTo>
                <a:cubicBezTo>
                  <a:pt x="4370" y="0"/>
                  <a:pt x="4070" y="0"/>
                  <a:pt x="4004" y="201"/>
                </a:cubicBezTo>
                <a:lnTo>
                  <a:pt x="4004" y="1201"/>
                </a:lnTo>
                <a:lnTo>
                  <a:pt x="3637" y="968"/>
                </a:lnTo>
                <a:cubicBezTo>
                  <a:pt x="3537" y="901"/>
                  <a:pt x="3403" y="934"/>
                  <a:pt x="3336" y="1035"/>
                </a:cubicBezTo>
                <a:cubicBezTo>
                  <a:pt x="3270" y="1135"/>
                  <a:pt x="3303" y="1268"/>
                  <a:pt x="3403" y="1335"/>
                </a:cubicBezTo>
                <a:lnTo>
                  <a:pt x="4004" y="1735"/>
                </a:lnTo>
                <a:lnTo>
                  <a:pt x="4004" y="3703"/>
                </a:lnTo>
                <a:lnTo>
                  <a:pt x="2603" y="2302"/>
                </a:lnTo>
                <a:lnTo>
                  <a:pt x="2769" y="1602"/>
                </a:lnTo>
                <a:cubicBezTo>
                  <a:pt x="2869" y="1368"/>
                  <a:pt x="2369" y="1268"/>
                  <a:pt x="2336" y="1502"/>
                </a:cubicBezTo>
                <a:lnTo>
                  <a:pt x="2236" y="1935"/>
                </a:lnTo>
                <a:lnTo>
                  <a:pt x="1535" y="1235"/>
                </a:lnTo>
                <a:cubicBezTo>
                  <a:pt x="1335" y="1035"/>
                  <a:pt x="1035" y="1335"/>
                  <a:pt x="1235" y="1535"/>
                </a:cubicBezTo>
                <a:lnTo>
                  <a:pt x="1935" y="2269"/>
                </a:lnTo>
                <a:lnTo>
                  <a:pt x="1502" y="2335"/>
                </a:lnTo>
                <a:cubicBezTo>
                  <a:pt x="1368" y="2369"/>
                  <a:pt x="1302" y="2502"/>
                  <a:pt x="1335" y="2602"/>
                </a:cubicBezTo>
                <a:cubicBezTo>
                  <a:pt x="1368" y="2702"/>
                  <a:pt x="1435" y="2769"/>
                  <a:pt x="1535" y="2769"/>
                </a:cubicBezTo>
                <a:lnTo>
                  <a:pt x="1602" y="2769"/>
                </a:lnTo>
                <a:lnTo>
                  <a:pt x="2302" y="2636"/>
                </a:lnTo>
                <a:lnTo>
                  <a:pt x="3703" y="4037"/>
                </a:lnTo>
                <a:lnTo>
                  <a:pt x="1735" y="4037"/>
                </a:lnTo>
                <a:lnTo>
                  <a:pt x="1335" y="3403"/>
                </a:lnTo>
                <a:cubicBezTo>
                  <a:pt x="1168" y="3169"/>
                  <a:pt x="801" y="3403"/>
                  <a:pt x="968" y="3636"/>
                </a:cubicBezTo>
                <a:lnTo>
                  <a:pt x="1202" y="4037"/>
                </a:lnTo>
                <a:lnTo>
                  <a:pt x="201" y="4037"/>
                </a:lnTo>
                <a:cubicBezTo>
                  <a:pt x="101" y="4037"/>
                  <a:pt x="1" y="4137"/>
                  <a:pt x="1" y="4237"/>
                </a:cubicBezTo>
                <a:cubicBezTo>
                  <a:pt x="1" y="4370"/>
                  <a:pt x="101" y="4470"/>
                  <a:pt x="201" y="4470"/>
                </a:cubicBezTo>
                <a:lnTo>
                  <a:pt x="1202" y="4470"/>
                </a:lnTo>
                <a:lnTo>
                  <a:pt x="935" y="4837"/>
                </a:lnTo>
                <a:cubicBezTo>
                  <a:pt x="868" y="4937"/>
                  <a:pt x="901" y="5071"/>
                  <a:pt x="1001" y="5137"/>
                </a:cubicBezTo>
                <a:cubicBezTo>
                  <a:pt x="1035" y="5171"/>
                  <a:pt x="1068" y="5171"/>
                  <a:pt x="1135" y="5171"/>
                </a:cubicBezTo>
                <a:cubicBezTo>
                  <a:pt x="1202" y="5171"/>
                  <a:pt x="1268" y="5137"/>
                  <a:pt x="1302" y="5071"/>
                </a:cubicBezTo>
                <a:lnTo>
                  <a:pt x="1702" y="4470"/>
                </a:lnTo>
                <a:lnTo>
                  <a:pt x="3703" y="4470"/>
                </a:lnTo>
                <a:lnTo>
                  <a:pt x="2269" y="5871"/>
                </a:lnTo>
                <a:lnTo>
                  <a:pt x="1568" y="5705"/>
                </a:lnTo>
                <a:cubicBezTo>
                  <a:pt x="1468" y="5671"/>
                  <a:pt x="1335" y="5738"/>
                  <a:pt x="1302" y="5871"/>
                </a:cubicBezTo>
                <a:cubicBezTo>
                  <a:pt x="1302" y="5971"/>
                  <a:pt x="1368" y="6105"/>
                  <a:pt x="1468" y="6138"/>
                </a:cubicBezTo>
                <a:lnTo>
                  <a:pt x="1935" y="6205"/>
                </a:lnTo>
                <a:lnTo>
                  <a:pt x="1202" y="6939"/>
                </a:lnTo>
                <a:cubicBezTo>
                  <a:pt x="1135" y="7005"/>
                  <a:pt x="1135" y="7139"/>
                  <a:pt x="1202" y="7239"/>
                </a:cubicBezTo>
                <a:cubicBezTo>
                  <a:pt x="1302" y="7306"/>
                  <a:pt x="1435" y="7306"/>
                  <a:pt x="1502" y="7239"/>
                </a:cubicBezTo>
                <a:lnTo>
                  <a:pt x="2236" y="6538"/>
                </a:lnTo>
                <a:lnTo>
                  <a:pt x="2302" y="6939"/>
                </a:lnTo>
                <a:cubicBezTo>
                  <a:pt x="2336" y="7039"/>
                  <a:pt x="2436" y="7106"/>
                  <a:pt x="2536" y="7106"/>
                </a:cubicBezTo>
                <a:lnTo>
                  <a:pt x="2569" y="7106"/>
                </a:lnTo>
                <a:cubicBezTo>
                  <a:pt x="2703" y="7072"/>
                  <a:pt x="2769" y="6972"/>
                  <a:pt x="2736" y="6872"/>
                </a:cubicBezTo>
                <a:lnTo>
                  <a:pt x="2603" y="6138"/>
                </a:lnTo>
                <a:lnTo>
                  <a:pt x="4004" y="4737"/>
                </a:lnTo>
                <a:lnTo>
                  <a:pt x="4004" y="6739"/>
                </a:lnTo>
                <a:lnTo>
                  <a:pt x="3370" y="7106"/>
                </a:lnTo>
                <a:cubicBezTo>
                  <a:pt x="3136" y="7272"/>
                  <a:pt x="3370" y="7639"/>
                  <a:pt x="3603" y="7472"/>
                </a:cubicBezTo>
                <a:lnTo>
                  <a:pt x="4004" y="7239"/>
                </a:lnTo>
                <a:lnTo>
                  <a:pt x="4004" y="8240"/>
                </a:lnTo>
                <a:cubicBezTo>
                  <a:pt x="4070" y="8440"/>
                  <a:pt x="4337" y="8440"/>
                  <a:pt x="4404" y="8240"/>
                </a:cubicBezTo>
                <a:lnTo>
                  <a:pt x="4404" y="7239"/>
                </a:lnTo>
                <a:lnTo>
                  <a:pt x="4804" y="7472"/>
                </a:lnTo>
                <a:cubicBezTo>
                  <a:pt x="4904" y="7539"/>
                  <a:pt x="5038" y="7506"/>
                  <a:pt x="5104" y="7406"/>
                </a:cubicBezTo>
                <a:cubicBezTo>
                  <a:pt x="5138" y="7306"/>
                  <a:pt x="5138" y="7172"/>
                  <a:pt x="5038" y="7106"/>
                </a:cubicBezTo>
                <a:lnTo>
                  <a:pt x="4404" y="6739"/>
                </a:lnTo>
                <a:lnTo>
                  <a:pt x="4404" y="4737"/>
                </a:lnTo>
                <a:lnTo>
                  <a:pt x="5805" y="6138"/>
                </a:lnTo>
                <a:lnTo>
                  <a:pt x="5671" y="6872"/>
                </a:lnTo>
                <a:cubicBezTo>
                  <a:pt x="5638" y="6972"/>
                  <a:pt x="5705" y="7106"/>
                  <a:pt x="5838" y="7106"/>
                </a:cubicBezTo>
                <a:lnTo>
                  <a:pt x="5872" y="7106"/>
                </a:lnTo>
                <a:cubicBezTo>
                  <a:pt x="5972" y="7106"/>
                  <a:pt x="6072" y="7039"/>
                  <a:pt x="6072" y="6939"/>
                </a:cubicBezTo>
                <a:lnTo>
                  <a:pt x="6172" y="6538"/>
                </a:lnTo>
                <a:lnTo>
                  <a:pt x="6872" y="7239"/>
                </a:lnTo>
                <a:cubicBezTo>
                  <a:pt x="6939" y="7272"/>
                  <a:pt x="6972" y="7306"/>
                  <a:pt x="7039" y="7306"/>
                </a:cubicBezTo>
                <a:cubicBezTo>
                  <a:pt x="7239" y="7306"/>
                  <a:pt x="7339" y="7072"/>
                  <a:pt x="7206" y="6939"/>
                </a:cubicBezTo>
                <a:lnTo>
                  <a:pt x="6505" y="6205"/>
                </a:lnTo>
                <a:lnTo>
                  <a:pt x="6939" y="6138"/>
                </a:lnTo>
                <a:cubicBezTo>
                  <a:pt x="7139" y="6038"/>
                  <a:pt x="7072" y="5705"/>
                  <a:pt x="6839" y="5705"/>
                </a:cubicBezTo>
                <a:lnTo>
                  <a:pt x="6138" y="5871"/>
                </a:lnTo>
                <a:lnTo>
                  <a:pt x="4737" y="4470"/>
                </a:lnTo>
                <a:lnTo>
                  <a:pt x="6705" y="4470"/>
                </a:lnTo>
                <a:lnTo>
                  <a:pt x="7106" y="5071"/>
                </a:lnTo>
                <a:cubicBezTo>
                  <a:pt x="7139" y="5137"/>
                  <a:pt x="7206" y="5171"/>
                  <a:pt x="7273" y="5171"/>
                </a:cubicBezTo>
                <a:cubicBezTo>
                  <a:pt x="7339" y="5171"/>
                  <a:pt x="7373" y="5171"/>
                  <a:pt x="7406" y="5137"/>
                </a:cubicBezTo>
                <a:cubicBezTo>
                  <a:pt x="7506" y="5071"/>
                  <a:pt x="7539" y="4937"/>
                  <a:pt x="7473" y="4837"/>
                </a:cubicBezTo>
                <a:lnTo>
                  <a:pt x="7206" y="4470"/>
                </a:lnTo>
                <a:lnTo>
                  <a:pt x="8240" y="4470"/>
                </a:lnTo>
                <a:cubicBezTo>
                  <a:pt x="8340" y="4470"/>
                  <a:pt x="8440" y="4370"/>
                  <a:pt x="8440" y="4237"/>
                </a:cubicBezTo>
                <a:cubicBezTo>
                  <a:pt x="8440" y="4137"/>
                  <a:pt x="8340" y="4037"/>
                  <a:pt x="8240" y="4037"/>
                </a:cubicBezTo>
                <a:close/>
              </a:path>
            </a:pathLst>
          </a:custGeom>
          <a:solidFill>
            <a:srgbClr val="91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6" name="Google Shape;10236;p46"/>
          <p:cNvSpPr/>
          <p:nvPr/>
        </p:nvSpPr>
        <p:spPr>
          <a:xfrm>
            <a:off x="1018075" y="3002884"/>
            <a:ext cx="211025" cy="211000"/>
          </a:xfrm>
          <a:custGeom>
            <a:avLst/>
            <a:gdLst/>
            <a:ahLst/>
            <a:cxnLst/>
            <a:rect l="l" t="t" r="r" b="b"/>
            <a:pathLst>
              <a:path w="8441" h="8440" extrusionOk="0">
                <a:moveTo>
                  <a:pt x="8240" y="4037"/>
                </a:moveTo>
                <a:lnTo>
                  <a:pt x="7239" y="4037"/>
                </a:lnTo>
                <a:lnTo>
                  <a:pt x="7473" y="3636"/>
                </a:lnTo>
                <a:cubicBezTo>
                  <a:pt x="7539" y="3536"/>
                  <a:pt x="7506" y="3403"/>
                  <a:pt x="7406" y="3336"/>
                </a:cubicBezTo>
                <a:cubicBezTo>
                  <a:pt x="7306" y="3269"/>
                  <a:pt x="7172" y="3303"/>
                  <a:pt x="7106" y="3403"/>
                </a:cubicBezTo>
                <a:lnTo>
                  <a:pt x="6739" y="4037"/>
                </a:lnTo>
                <a:lnTo>
                  <a:pt x="4737" y="4037"/>
                </a:lnTo>
                <a:lnTo>
                  <a:pt x="6138" y="2636"/>
                </a:lnTo>
                <a:lnTo>
                  <a:pt x="6839" y="2769"/>
                </a:lnTo>
                <a:lnTo>
                  <a:pt x="6906" y="2769"/>
                </a:lnTo>
                <a:cubicBezTo>
                  <a:pt x="7006" y="2769"/>
                  <a:pt x="7072" y="2702"/>
                  <a:pt x="7106" y="2602"/>
                </a:cubicBezTo>
                <a:cubicBezTo>
                  <a:pt x="7139" y="2502"/>
                  <a:pt x="7072" y="2369"/>
                  <a:pt x="6939" y="2335"/>
                </a:cubicBezTo>
                <a:lnTo>
                  <a:pt x="6505" y="2269"/>
                </a:lnTo>
                <a:lnTo>
                  <a:pt x="7206" y="1535"/>
                </a:lnTo>
                <a:cubicBezTo>
                  <a:pt x="7406" y="1335"/>
                  <a:pt x="7106" y="1035"/>
                  <a:pt x="6906" y="1235"/>
                </a:cubicBezTo>
                <a:lnTo>
                  <a:pt x="6205" y="1935"/>
                </a:lnTo>
                <a:lnTo>
                  <a:pt x="6105" y="1502"/>
                </a:lnTo>
                <a:cubicBezTo>
                  <a:pt x="6072" y="1401"/>
                  <a:pt x="5972" y="1301"/>
                  <a:pt x="5838" y="1335"/>
                </a:cubicBezTo>
                <a:cubicBezTo>
                  <a:pt x="5738" y="1368"/>
                  <a:pt x="5638" y="1468"/>
                  <a:pt x="5671" y="1602"/>
                </a:cubicBezTo>
                <a:lnTo>
                  <a:pt x="5838" y="2302"/>
                </a:lnTo>
                <a:lnTo>
                  <a:pt x="4437" y="3703"/>
                </a:lnTo>
                <a:lnTo>
                  <a:pt x="4437" y="1735"/>
                </a:lnTo>
                <a:lnTo>
                  <a:pt x="5038" y="1335"/>
                </a:lnTo>
                <a:cubicBezTo>
                  <a:pt x="5138" y="1268"/>
                  <a:pt x="5171" y="1135"/>
                  <a:pt x="5104" y="1035"/>
                </a:cubicBezTo>
                <a:cubicBezTo>
                  <a:pt x="5038" y="934"/>
                  <a:pt x="4904" y="901"/>
                  <a:pt x="4804" y="968"/>
                </a:cubicBezTo>
                <a:lnTo>
                  <a:pt x="4437" y="1201"/>
                </a:lnTo>
                <a:lnTo>
                  <a:pt x="4437" y="201"/>
                </a:lnTo>
                <a:cubicBezTo>
                  <a:pt x="4370" y="0"/>
                  <a:pt x="4070" y="0"/>
                  <a:pt x="4004" y="201"/>
                </a:cubicBezTo>
                <a:lnTo>
                  <a:pt x="4004" y="1201"/>
                </a:lnTo>
                <a:lnTo>
                  <a:pt x="3637" y="968"/>
                </a:lnTo>
                <a:cubicBezTo>
                  <a:pt x="3537" y="901"/>
                  <a:pt x="3403" y="934"/>
                  <a:pt x="3336" y="1035"/>
                </a:cubicBezTo>
                <a:cubicBezTo>
                  <a:pt x="3270" y="1135"/>
                  <a:pt x="3303" y="1268"/>
                  <a:pt x="3403" y="1335"/>
                </a:cubicBezTo>
                <a:lnTo>
                  <a:pt x="4004" y="1735"/>
                </a:lnTo>
                <a:lnTo>
                  <a:pt x="4004" y="3703"/>
                </a:lnTo>
                <a:lnTo>
                  <a:pt x="2603" y="2302"/>
                </a:lnTo>
                <a:lnTo>
                  <a:pt x="2769" y="1602"/>
                </a:lnTo>
                <a:cubicBezTo>
                  <a:pt x="2869" y="1368"/>
                  <a:pt x="2369" y="1268"/>
                  <a:pt x="2336" y="1502"/>
                </a:cubicBezTo>
                <a:lnTo>
                  <a:pt x="2236" y="1935"/>
                </a:lnTo>
                <a:lnTo>
                  <a:pt x="1535" y="1235"/>
                </a:lnTo>
                <a:cubicBezTo>
                  <a:pt x="1335" y="1035"/>
                  <a:pt x="1035" y="1335"/>
                  <a:pt x="1235" y="1535"/>
                </a:cubicBezTo>
                <a:lnTo>
                  <a:pt x="1935" y="2269"/>
                </a:lnTo>
                <a:lnTo>
                  <a:pt x="1502" y="2335"/>
                </a:lnTo>
                <a:cubicBezTo>
                  <a:pt x="1368" y="2369"/>
                  <a:pt x="1302" y="2502"/>
                  <a:pt x="1335" y="2602"/>
                </a:cubicBezTo>
                <a:cubicBezTo>
                  <a:pt x="1368" y="2702"/>
                  <a:pt x="1435" y="2769"/>
                  <a:pt x="1535" y="2769"/>
                </a:cubicBezTo>
                <a:lnTo>
                  <a:pt x="1602" y="2769"/>
                </a:lnTo>
                <a:lnTo>
                  <a:pt x="2302" y="2636"/>
                </a:lnTo>
                <a:lnTo>
                  <a:pt x="3703" y="4037"/>
                </a:lnTo>
                <a:lnTo>
                  <a:pt x="1735" y="4037"/>
                </a:lnTo>
                <a:lnTo>
                  <a:pt x="1335" y="3403"/>
                </a:lnTo>
                <a:cubicBezTo>
                  <a:pt x="1168" y="3169"/>
                  <a:pt x="801" y="3403"/>
                  <a:pt x="968" y="3636"/>
                </a:cubicBezTo>
                <a:lnTo>
                  <a:pt x="1202" y="4037"/>
                </a:lnTo>
                <a:lnTo>
                  <a:pt x="201" y="4037"/>
                </a:lnTo>
                <a:cubicBezTo>
                  <a:pt x="101" y="4037"/>
                  <a:pt x="1" y="4137"/>
                  <a:pt x="1" y="4237"/>
                </a:cubicBezTo>
                <a:cubicBezTo>
                  <a:pt x="1" y="4370"/>
                  <a:pt x="101" y="4470"/>
                  <a:pt x="201" y="4470"/>
                </a:cubicBezTo>
                <a:lnTo>
                  <a:pt x="1202" y="4470"/>
                </a:lnTo>
                <a:lnTo>
                  <a:pt x="935" y="4837"/>
                </a:lnTo>
                <a:cubicBezTo>
                  <a:pt x="868" y="4937"/>
                  <a:pt x="901" y="5071"/>
                  <a:pt x="1001" y="5137"/>
                </a:cubicBezTo>
                <a:cubicBezTo>
                  <a:pt x="1035" y="5171"/>
                  <a:pt x="1068" y="5171"/>
                  <a:pt x="1135" y="5171"/>
                </a:cubicBezTo>
                <a:cubicBezTo>
                  <a:pt x="1202" y="5171"/>
                  <a:pt x="1268" y="5137"/>
                  <a:pt x="1302" y="5071"/>
                </a:cubicBezTo>
                <a:lnTo>
                  <a:pt x="1702" y="4470"/>
                </a:lnTo>
                <a:lnTo>
                  <a:pt x="3703" y="4470"/>
                </a:lnTo>
                <a:lnTo>
                  <a:pt x="2269" y="5871"/>
                </a:lnTo>
                <a:lnTo>
                  <a:pt x="1568" y="5705"/>
                </a:lnTo>
                <a:cubicBezTo>
                  <a:pt x="1468" y="5671"/>
                  <a:pt x="1335" y="5738"/>
                  <a:pt x="1302" y="5871"/>
                </a:cubicBezTo>
                <a:cubicBezTo>
                  <a:pt x="1302" y="5971"/>
                  <a:pt x="1368" y="6105"/>
                  <a:pt x="1468" y="6138"/>
                </a:cubicBezTo>
                <a:lnTo>
                  <a:pt x="1935" y="6205"/>
                </a:lnTo>
                <a:lnTo>
                  <a:pt x="1202" y="6939"/>
                </a:lnTo>
                <a:cubicBezTo>
                  <a:pt x="1135" y="7005"/>
                  <a:pt x="1135" y="7139"/>
                  <a:pt x="1202" y="7239"/>
                </a:cubicBezTo>
                <a:cubicBezTo>
                  <a:pt x="1302" y="7306"/>
                  <a:pt x="1435" y="7306"/>
                  <a:pt x="1502" y="7239"/>
                </a:cubicBezTo>
                <a:lnTo>
                  <a:pt x="2236" y="6538"/>
                </a:lnTo>
                <a:lnTo>
                  <a:pt x="2302" y="6939"/>
                </a:lnTo>
                <a:cubicBezTo>
                  <a:pt x="2336" y="7039"/>
                  <a:pt x="2436" y="7106"/>
                  <a:pt x="2536" y="7106"/>
                </a:cubicBezTo>
                <a:lnTo>
                  <a:pt x="2569" y="7106"/>
                </a:lnTo>
                <a:cubicBezTo>
                  <a:pt x="2703" y="7072"/>
                  <a:pt x="2769" y="6972"/>
                  <a:pt x="2736" y="6872"/>
                </a:cubicBezTo>
                <a:lnTo>
                  <a:pt x="2603" y="6138"/>
                </a:lnTo>
                <a:lnTo>
                  <a:pt x="4004" y="4737"/>
                </a:lnTo>
                <a:lnTo>
                  <a:pt x="4004" y="6739"/>
                </a:lnTo>
                <a:lnTo>
                  <a:pt x="3370" y="7106"/>
                </a:lnTo>
                <a:cubicBezTo>
                  <a:pt x="3136" y="7272"/>
                  <a:pt x="3370" y="7639"/>
                  <a:pt x="3603" y="7472"/>
                </a:cubicBezTo>
                <a:lnTo>
                  <a:pt x="4004" y="7239"/>
                </a:lnTo>
                <a:lnTo>
                  <a:pt x="4004" y="8240"/>
                </a:lnTo>
                <a:cubicBezTo>
                  <a:pt x="4070" y="8440"/>
                  <a:pt x="4337" y="8440"/>
                  <a:pt x="4404" y="8240"/>
                </a:cubicBezTo>
                <a:lnTo>
                  <a:pt x="4404" y="7239"/>
                </a:lnTo>
                <a:lnTo>
                  <a:pt x="4804" y="7472"/>
                </a:lnTo>
                <a:cubicBezTo>
                  <a:pt x="4904" y="7539"/>
                  <a:pt x="5038" y="7506"/>
                  <a:pt x="5104" y="7406"/>
                </a:cubicBezTo>
                <a:cubicBezTo>
                  <a:pt x="5138" y="7306"/>
                  <a:pt x="5138" y="7172"/>
                  <a:pt x="5038" y="7106"/>
                </a:cubicBezTo>
                <a:lnTo>
                  <a:pt x="4404" y="6739"/>
                </a:lnTo>
                <a:lnTo>
                  <a:pt x="4404" y="4737"/>
                </a:lnTo>
                <a:lnTo>
                  <a:pt x="5805" y="6138"/>
                </a:lnTo>
                <a:lnTo>
                  <a:pt x="5671" y="6872"/>
                </a:lnTo>
                <a:cubicBezTo>
                  <a:pt x="5638" y="6972"/>
                  <a:pt x="5705" y="7106"/>
                  <a:pt x="5838" y="7106"/>
                </a:cubicBezTo>
                <a:lnTo>
                  <a:pt x="5872" y="7106"/>
                </a:lnTo>
                <a:cubicBezTo>
                  <a:pt x="5972" y="7106"/>
                  <a:pt x="6072" y="7039"/>
                  <a:pt x="6072" y="6939"/>
                </a:cubicBezTo>
                <a:lnTo>
                  <a:pt x="6172" y="6538"/>
                </a:lnTo>
                <a:lnTo>
                  <a:pt x="6872" y="7239"/>
                </a:lnTo>
                <a:cubicBezTo>
                  <a:pt x="6939" y="7272"/>
                  <a:pt x="6972" y="7306"/>
                  <a:pt x="7039" y="7306"/>
                </a:cubicBezTo>
                <a:cubicBezTo>
                  <a:pt x="7239" y="7306"/>
                  <a:pt x="7339" y="7072"/>
                  <a:pt x="7206" y="6939"/>
                </a:cubicBezTo>
                <a:lnTo>
                  <a:pt x="6505" y="6205"/>
                </a:lnTo>
                <a:lnTo>
                  <a:pt x="6939" y="6138"/>
                </a:lnTo>
                <a:cubicBezTo>
                  <a:pt x="7139" y="6038"/>
                  <a:pt x="7072" y="5705"/>
                  <a:pt x="6839" y="5705"/>
                </a:cubicBezTo>
                <a:lnTo>
                  <a:pt x="6138" y="5871"/>
                </a:lnTo>
                <a:lnTo>
                  <a:pt x="4737" y="4470"/>
                </a:lnTo>
                <a:lnTo>
                  <a:pt x="6705" y="4470"/>
                </a:lnTo>
                <a:lnTo>
                  <a:pt x="7106" y="5071"/>
                </a:lnTo>
                <a:cubicBezTo>
                  <a:pt x="7139" y="5137"/>
                  <a:pt x="7206" y="5171"/>
                  <a:pt x="7273" y="5171"/>
                </a:cubicBezTo>
                <a:cubicBezTo>
                  <a:pt x="7339" y="5171"/>
                  <a:pt x="7373" y="5171"/>
                  <a:pt x="7406" y="5137"/>
                </a:cubicBezTo>
                <a:cubicBezTo>
                  <a:pt x="7506" y="5071"/>
                  <a:pt x="7539" y="4937"/>
                  <a:pt x="7473" y="4837"/>
                </a:cubicBezTo>
                <a:lnTo>
                  <a:pt x="7206" y="4470"/>
                </a:lnTo>
                <a:lnTo>
                  <a:pt x="8240" y="4470"/>
                </a:lnTo>
                <a:cubicBezTo>
                  <a:pt x="8340" y="4470"/>
                  <a:pt x="8440" y="4370"/>
                  <a:pt x="8440" y="4237"/>
                </a:cubicBezTo>
                <a:cubicBezTo>
                  <a:pt x="8440" y="4137"/>
                  <a:pt x="8340" y="4037"/>
                  <a:pt x="8240" y="403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7" name="Google Shape;10237;p46"/>
          <p:cNvSpPr/>
          <p:nvPr/>
        </p:nvSpPr>
        <p:spPr>
          <a:xfrm flipH="1">
            <a:off x="7914900" y="1641384"/>
            <a:ext cx="211025" cy="211000"/>
          </a:xfrm>
          <a:custGeom>
            <a:avLst/>
            <a:gdLst/>
            <a:ahLst/>
            <a:cxnLst/>
            <a:rect l="l" t="t" r="r" b="b"/>
            <a:pathLst>
              <a:path w="8441" h="8440" extrusionOk="0">
                <a:moveTo>
                  <a:pt x="8240" y="4037"/>
                </a:moveTo>
                <a:lnTo>
                  <a:pt x="7239" y="4037"/>
                </a:lnTo>
                <a:lnTo>
                  <a:pt x="7473" y="3636"/>
                </a:lnTo>
                <a:cubicBezTo>
                  <a:pt x="7539" y="3536"/>
                  <a:pt x="7506" y="3403"/>
                  <a:pt x="7406" y="3336"/>
                </a:cubicBezTo>
                <a:cubicBezTo>
                  <a:pt x="7306" y="3269"/>
                  <a:pt x="7172" y="3303"/>
                  <a:pt x="7106" y="3403"/>
                </a:cubicBezTo>
                <a:lnTo>
                  <a:pt x="6739" y="4037"/>
                </a:lnTo>
                <a:lnTo>
                  <a:pt x="4737" y="4037"/>
                </a:lnTo>
                <a:lnTo>
                  <a:pt x="6138" y="2636"/>
                </a:lnTo>
                <a:lnTo>
                  <a:pt x="6839" y="2769"/>
                </a:lnTo>
                <a:lnTo>
                  <a:pt x="6906" y="2769"/>
                </a:lnTo>
                <a:cubicBezTo>
                  <a:pt x="7006" y="2769"/>
                  <a:pt x="7072" y="2702"/>
                  <a:pt x="7106" y="2602"/>
                </a:cubicBezTo>
                <a:cubicBezTo>
                  <a:pt x="7139" y="2502"/>
                  <a:pt x="7072" y="2369"/>
                  <a:pt x="6939" y="2335"/>
                </a:cubicBezTo>
                <a:lnTo>
                  <a:pt x="6505" y="2269"/>
                </a:lnTo>
                <a:lnTo>
                  <a:pt x="7206" y="1535"/>
                </a:lnTo>
                <a:cubicBezTo>
                  <a:pt x="7406" y="1335"/>
                  <a:pt x="7106" y="1035"/>
                  <a:pt x="6906" y="1235"/>
                </a:cubicBezTo>
                <a:lnTo>
                  <a:pt x="6205" y="1935"/>
                </a:lnTo>
                <a:lnTo>
                  <a:pt x="6105" y="1502"/>
                </a:lnTo>
                <a:cubicBezTo>
                  <a:pt x="6072" y="1401"/>
                  <a:pt x="5972" y="1301"/>
                  <a:pt x="5838" y="1335"/>
                </a:cubicBezTo>
                <a:cubicBezTo>
                  <a:pt x="5738" y="1368"/>
                  <a:pt x="5638" y="1468"/>
                  <a:pt x="5671" y="1602"/>
                </a:cubicBezTo>
                <a:lnTo>
                  <a:pt x="5838" y="2302"/>
                </a:lnTo>
                <a:lnTo>
                  <a:pt x="4437" y="3703"/>
                </a:lnTo>
                <a:lnTo>
                  <a:pt x="4437" y="1735"/>
                </a:lnTo>
                <a:lnTo>
                  <a:pt x="5038" y="1335"/>
                </a:lnTo>
                <a:cubicBezTo>
                  <a:pt x="5138" y="1268"/>
                  <a:pt x="5171" y="1135"/>
                  <a:pt x="5104" y="1035"/>
                </a:cubicBezTo>
                <a:cubicBezTo>
                  <a:pt x="5038" y="934"/>
                  <a:pt x="4904" y="901"/>
                  <a:pt x="4804" y="968"/>
                </a:cubicBezTo>
                <a:lnTo>
                  <a:pt x="4437" y="1201"/>
                </a:lnTo>
                <a:lnTo>
                  <a:pt x="4437" y="201"/>
                </a:lnTo>
                <a:cubicBezTo>
                  <a:pt x="4370" y="0"/>
                  <a:pt x="4070" y="0"/>
                  <a:pt x="4004" y="201"/>
                </a:cubicBezTo>
                <a:lnTo>
                  <a:pt x="4004" y="1201"/>
                </a:lnTo>
                <a:lnTo>
                  <a:pt x="3637" y="968"/>
                </a:lnTo>
                <a:cubicBezTo>
                  <a:pt x="3537" y="901"/>
                  <a:pt x="3403" y="934"/>
                  <a:pt x="3336" y="1035"/>
                </a:cubicBezTo>
                <a:cubicBezTo>
                  <a:pt x="3270" y="1135"/>
                  <a:pt x="3303" y="1268"/>
                  <a:pt x="3403" y="1335"/>
                </a:cubicBezTo>
                <a:lnTo>
                  <a:pt x="4004" y="1735"/>
                </a:lnTo>
                <a:lnTo>
                  <a:pt x="4004" y="3703"/>
                </a:lnTo>
                <a:lnTo>
                  <a:pt x="2603" y="2302"/>
                </a:lnTo>
                <a:lnTo>
                  <a:pt x="2769" y="1602"/>
                </a:lnTo>
                <a:cubicBezTo>
                  <a:pt x="2869" y="1368"/>
                  <a:pt x="2369" y="1268"/>
                  <a:pt x="2336" y="1502"/>
                </a:cubicBezTo>
                <a:lnTo>
                  <a:pt x="2236" y="1935"/>
                </a:lnTo>
                <a:lnTo>
                  <a:pt x="1535" y="1235"/>
                </a:lnTo>
                <a:cubicBezTo>
                  <a:pt x="1335" y="1035"/>
                  <a:pt x="1035" y="1335"/>
                  <a:pt x="1235" y="1535"/>
                </a:cubicBezTo>
                <a:lnTo>
                  <a:pt x="1935" y="2269"/>
                </a:lnTo>
                <a:lnTo>
                  <a:pt x="1502" y="2335"/>
                </a:lnTo>
                <a:cubicBezTo>
                  <a:pt x="1368" y="2369"/>
                  <a:pt x="1302" y="2502"/>
                  <a:pt x="1335" y="2602"/>
                </a:cubicBezTo>
                <a:cubicBezTo>
                  <a:pt x="1368" y="2702"/>
                  <a:pt x="1435" y="2769"/>
                  <a:pt x="1535" y="2769"/>
                </a:cubicBezTo>
                <a:lnTo>
                  <a:pt x="1602" y="2769"/>
                </a:lnTo>
                <a:lnTo>
                  <a:pt x="2302" y="2636"/>
                </a:lnTo>
                <a:lnTo>
                  <a:pt x="3703" y="4037"/>
                </a:lnTo>
                <a:lnTo>
                  <a:pt x="1735" y="4037"/>
                </a:lnTo>
                <a:lnTo>
                  <a:pt x="1335" y="3403"/>
                </a:lnTo>
                <a:cubicBezTo>
                  <a:pt x="1168" y="3169"/>
                  <a:pt x="801" y="3403"/>
                  <a:pt x="968" y="3636"/>
                </a:cubicBezTo>
                <a:lnTo>
                  <a:pt x="1202" y="4037"/>
                </a:lnTo>
                <a:lnTo>
                  <a:pt x="201" y="4037"/>
                </a:lnTo>
                <a:cubicBezTo>
                  <a:pt x="101" y="4037"/>
                  <a:pt x="1" y="4137"/>
                  <a:pt x="1" y="4237"/>
                </a:cubicBezTo>
                <a:cubicBezTo>
                  <a:pt x="1" y="4370"/>
                  <a:pt x="101" y="4470"/>
                  <a:pt x="201" y="4470"/>
                </a:cubicBezTo>
                <a:lnTo>
                  <a:pt x="1202" y="4470"/>
                </a:lnTo>
                <a:lnTo>
                  <a:pt x="935" y="4837"/>
                </a:lnTo>
                <a:cubicBezTo>
                  <a:pt x="868" y="4937"/>
                  <a:pt x="901" y="5071"/>
                  <a:pt x="1001" y="5137"/>
                </a:cubicBezTo>
                <a:cubicBezTo>
                  <a:pt x="1035" y="5171"/>
                  <a:pt x="1068" y="5171"/>
                  <a:pt x="1135" y="5171"/>
                </a:cubicBezTo>
                <a:cubicBezTo>
                  <a:pt x="1202" y="5171"/>
                  <a:pt x="1268" y="5137"/>
                  <a:pt x="1302" y="5071"/>
                </a:cubicBezTo>
                <a:lnTo>
                  <a:pt x="1702" y="4470"/>
                </a:lnTo>
                <a:lnTo>
                  <a:pt x="3703" y="4470"/>
                </a:lnTo>
                <a:lnTo>
                  <a:pt x="2269" y="5871"/>
                </a:lnTo>
                <a:lnTo>
                  <a:pt x="1568" y="5705"/>
                </a:lnTo>
                <a:cubicBezTo>
                  <a:pt x="1468" y="5671"/>
                  <a:pt x="1335" y="5738"/>
                  <a:pt x="1302" y="5871"/>
                </a:cubicBezTo>
                <a:cubicBezTo>
                  <a:pt x="1302" y="5971"/>
                  <a:pt x="1368" y="6105"/>
                  <a:pt x="1468" y="6138"/>
                </a:cubicBezTo>
                <a:lnTo>
                  <a:pt x="1935" y="6205"/>
                </a:lnTo>
                <a:lnTo>
                  <a:pt x="1202" y="6939"/>
                </a:lnTo>
                <a:cubicBezTo>
                  <a:pt x="1135" y="7005"/>
                  <a:pt x="1135" y="7139"/>
                  <a:pt x="1202" y="7239"/>
                </a:cubicBezTo>
                <a:cubicBezTo>
                  <a:pt x="1302" y="7306"/>
                  <a:pt x="1435" y="7306"/>
                  <a:pt x="1502" y="7239"/>
                </a:cubicBezTo>
                <a:lnTo>
                  <a:pt x="2236" y="6538"/>
                </a:lnTo>
                <a:lnTo>
                  <a:pt x="2302" y="6939"/>
                </a:lnTo>
                <a:cubicBezTo>
                  <a:pt x="2336" y="7039"/>
                  <a:pt x="2436" y="7106"/>
                  <a:pt x="2536" y="7106"/>
                </a:cubicBezTo>
                <a:lnTo>
                  <a:pt x="2569" y="7106"/>
                </a:lnTo>
                <a:cubicBezTo>
                  <a:pt x="2703" y="7072"/>
                  <a:pt x="2769" y="6972"/>
                  <a:pt x="2736" y="6872"/>
                </a:cubicBezTo>
                <a:lnTo>
                  <a:pt x="2603" y="6138"/>
                </a:lnTo>
                <a:lnTo>
                  <a:pt x="4004" y="4737"/>
                </a:lnTo>
                <a:lnTo>
                  <a:pt x="4004" y="6739"/>
                </a:lnTo>
                <a:lnTo>
                  <a:pt x="3370" y="7106"/>
                </a:lnTo>
                <a:cubicBezTo>
                  <a:pt x="3136" y="7272"/>
                  <a:pt x="3370" y="7639"/>
                  <a:pt x="3603" y="7472"/>
                </a:cubicBezTo>
                <a:lnTo>
                  <a:pt x="4004" y="7239"/>
                </a:lnTo>
                <a:lnTo>
                  <a:pt x="4004" y="8240"/>
                </a:lnTo>
                <a:cubicBezTo>
                  <a:pt x="4070" y="8440"/>
                  <a:pt x="4337" y="8440"/>
                  <a:pt x="4404" y="8240"/>
                </a:cubicBezTo>
                <a:lnTo>
                  <a:pt x="4404" y="7239"/>
                </a:lnTo>
                <a:lnTo>
                  <a:pt x="4804" y="7472"/>
                </a:lnTo>
                <a:cubicBezTo>
                  <a:pt x="4904" y="7539"/>
                  <a:pt x="5038" y="7506"/>
                  <a:pt x="5104" y="7406"/>
                </a:cubicBezTo>
                <a:cubicBezTo>
                  <a:pt x="5138" y="7306"/>
                  <a:pt x="5138" y="7172"/>
                  <a:pt x="5038" y="7106"/>
                </a:cubicBezTo>
                <a:lnTo>
                  <a:pt x="4404" y="6739"/>
                </a:lnTo>
                <a:lnTo>
                  <a:pt x="4404" y="4737"/>
                </a:lnTo>
                <a:lnTo>
                  <a:pt x="5805" y="6138"/>
                </a:lnTo>
                <a:lnTo>
                  <a:pt x="5671" y="6872"/>
                </a:lnTo>
                <a:cubicBezTo>
                  <a:pt x="5638" y="6972"/>
                  <a:pt x="5705" y="7106"/>
                  <a:pt x="5838" y="7106"/>
                </a:cubicBezTo>
                <a:lnTo>
                  <a:pt x="5872" y="7106"/>
                </a:lnTo>
                <a:cubicBezTo>
                  <a:pt x="5972" y="7106"/>
                  <a:pt x="6072" y="7039"/>
                  <a:pt x="6072" y="6939"/>
                </a:cubicBezTo>
                <a:lnTo>
                  <a:pt x="6172" y="6538"/>
                </a:lnTo>
                <a:lnTo>
                  <a:pt x="6872" y="7239"/>
                </a:lnTo>
                <a:cubicBezTo>
                  <a:pt x="6939" y="7272"/>
                  <a:pt x="6972" y="7306"/>
                  <a:pt x="7039" y="7306"/>
                </a:cubicBezTo>
                <a:cubicBezTo>
                  <a:pt x="7239" y="7306"/>
                  <a:pt x="7339" y="7072"/>
                  <a:pt x="7206" y="6939"/>
                </a:cubicBezTo>
                <a:lnTo>
                  <a:pt x="6505" y="6205"/>
                </a:lnTo>
                <a:lnTo>
                  <a:pt x="6939" y="6138"/>
                </a:lnTo>
                <a:cubicBezTo>
                  <a:pt x="7139" y="6038"/>
                  <a:pt x="7072" y="5705"/>
                  <a:pt x="6839" y="5705"/>
                </a:cubicBezTo>
                <a:lnTo>
                  <a:pt x="6138" y="5871"/>
                </a:lnTo>
                <a:lnTo>
                  <a:pt x="4737" y="4470"/>
                </a:lnTo>
                <a:lnTo>
                  <a:pt x="6705" y="4470"/>
                </a:lnTo>
                <a:lnTo>
                  <a:pt x="7106" y="5071"/>
                </a:lnTo>
                <a:cubicBezTo>
                  <a:pt x="7139" y="5137"/>
                  <a:pt x="7206" y="5171"/>
                  <a:pt x="7273" y="5171"/>
                </a:cubicBezTo>
                <a:cubicBezTo>
                  <a:pt x="7339" y="5171"/>
                  <a:pt x="7373" y="5171"/>
                  <a:pt x="7406" y="5137"/>
                </a:cubicBezTo>
                <a:cubicBezTo>
                  <a:pt x="7506" y="5071"/>
                  <a:pt x="7539" y="4937"/>
                  <a:pt x="7473" y="4837"/>
                </a:cubicBezTo>
                <a:lnTo>
                  <a:pt x="7206" y="4470"/>
                </a:lnTo>
                <a:lnTo>
                  <a:pt x="8240" y="4470"/>
                </a:lnTo>
                <a:cubicBezTo>
                  <a:pt x="8340" y="4470"/>
                  <a:pt x="8440" y="4370"/>
                  <a:pt x="8440" y="4237"/>
                </a:cubicBezTo>
                <a:cubicBezTo>
                  <a:pt x="8440" y="4137"/>
                  <a:pt x="8340" y="4037"/>
                  <a:pt x="8240" y="40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8" name="Google Shape;10238;p46"/>
          <p:cNvSpPr/>
          <p:nvPr/>
        </p:nvSpPr>
        <p:spPr>
          <a:xfrm flipH="1">
            <a:off x="7914900" y="3002884"/>
            <a:ext cx="211025" cy="211000"/>
          </a:xfrm>
          <a:custGeom>
            <a:avLst/>
            <a:gdLst/>
            <a:ahLst/>
            <a:cxnLst/>
            <a:rect l="l" t="t" r="r" b="b"/>
            <a:pathLst>
              <a:path w="8441" h="8440" extrusionOk="0">
                <a:moveTo>
                  <a:pt x="8240" y="4037"/>
                </a:moveTo>
                <a:lnTo>
                  <a:pt x="7239" y="4037"/>
                </a:lnTo>
                <a:lnTo>
                  <a:pt x="7473" y="3636"/>
                </a:lnTo>
                <a:cubicBezTo>
                  <a:pt x="7539" y="3536"/>
                  <a:pt x="7506" y="3403"/>
                  <a:pt x="7406" y="3336"/>
                </a:cubicBezTo>
                <a:cubicBezTo>
                  <a:pt x="7306" y="3269"/>
                  <a:pt x="7172" y="3303"/>
                  <a:pt x="7106" y="3403"/>
                </a:cubicBezTo>
                <a:lnTo>
                  <a:pt x="6739" y="4037"/>
                </a:lnTo>
                <a:lnTo>
                  <a:pt x="4737" y="4037"/>
                </a:lnTo>
                <a:lnTo>
                  <a:pt x="6138" y="2636"/>
                </a:lnTo>
                <a:lnTo>
                  <a:pt x="6839" y="2769"/>
                </a:lnTo>
                <a:lnTo>
                  <a:pt x="6906" y="2769"/>
                </a:lnTo>
                <a:cubicBezTo>
                  <a:pt x="7006" y="2769"/>
                  <a:pt x="7072" y="2702"/>
                  <a:pt x="7106" y="2602"/>
                </a:cubicBezTo>
                <a:cubicBezTo>
                  <a:pt x="7139" y="2502"/>
                  <a:pt x="7072" y="2369"/>
                  <a:pt x="6939" y="2335"/>
                </a:cubicBezTo>
                <a:lnTo>
                  <a:pt x="6505" y="2269"/>
                </a:lnTo>
                <a:lnTo>
                  <a:pt x="7206" y="1535"/>
                </a:lnTo>
                <a:cubicBezTo>
                  <a:pt x="7406" y="1335"/>
                  <a:pt x="7106" y="1035"/>
                  <a:pt x="6906" y="1235"/>
                </a:cubicBezTo>
                <a:lnTo>
                  <a:pt x="6205" y="1935"/>
                </a:lnTo>
                <a:lnTo>
                  <a:pt x="6105" y="1502"/>
                </a:lnTo>
                <a:cubicBezTo>
                  <a:pt x="6072" y="1401"/>
                  <a:pt x="5972" y="1301"/>
                  <a:pt x="5838" y="1335"/>
                </a:cubicBezTo>
                <a:cubicBezTo>
                  <a:pt x="5738" y="1368"/>
                  <a:pt x="5638" y="1468"/>
                  <a:pt x="5671" y="1602"/>
                </a:cubicBezTo>
                <a:lnTo>
                  <a:pt x="5838" y="2302"/>
                </a:lnTo>
                <a:lnTo>
                  <a:pt x="4437" y="3703"/>
                </a:lnTo>
                <a:lnTo>
                  <a:pt x="4437" y="1735"/>
                </a:lnTo>
                <a:lnTo>
                  <a:pt x="5038" y="1335"/>
                </a:lnTo>
                <a:cubicBezTo>
                  <a:pt x="5138" y="1268"/>
                  <a:pt x="5171" y="1135"/>
                  <a:pt x="5104" y="1035"/>
                </a:cubicBezTo>
                <a:cubicBezTo>
                  <a:pt x="5038" y="934"/>
                  <a:pt x="4904" y="901"/>
                  <a:pt x="4804" y="968"/>
                </a:cubicBezTo>
                <a:lnTo>
                  <a:pt x="4437" y="1201"/>
                </a:lnTo>
                <a:lnTo>
                  <a:pt x="4437" y="201"/>
                </a:lnTo>
                <a:cubicBezTo>
                  <a:pt x="4370" y="0"/>
                  <a:pt x="4070" y="0"/>
                  <a:pt x="4004" y="201"/>
                </a:cubicBezTo>
                <a:lnTo>
                  <a:pt x="4004" y="1201"/>
                </a:lnTo>
                <a:lnTo>
                  <a:pt x="3637" y="968"/>
                </a:lnTo>
                <a:cubicBezTo>
                  <a:pt x="3537" y="901"/>
                  <a:pt x="3403" y="934"/>
                  <a:pt x="3336" y="1035"/>
                </a:cubicBezTo>
                <a:cubicBezTo>
                  <a:pt x="3270" y="1135"/>
                  <a:pt x="3303" y="1268"/>
                  <a:pt x="3403" y="1335"/>
                </a:cubicBezTo>
                <a:lnTo>
                  <a:pt x="4004" y="1735"/>
                </a:lnTo>
                <a:lnTo>
                  <a:pt x="4004" y="3703"/>
                </a:lnTo>
                <a:lnTo>
                  <a:pt x="2603" y="2302"/>
                </a:lnTo>
                <a:lnTo>
                  <a:pt x="2769" y="1602"/>
                </a:lnTo>
                <a:cubicBezTo>
                  <a:pt x="2869" y="1368"/>
                  <a:pt x="2369" y="1268"/>
                  <a:pt x="2336" y="1502"/>
                </a:cubicBezTo>
                <a:lnTo>
                  <a:pt x="2236" y="1935"/>
                </a:lnTo>
                <a:lnTo>
                  <a:pt x="1535" y="1235"/>
                </a:lnTo>
                <a:cubicBezTo>
                  <a:pt x="1335" y="1035"/>
                  <a:pt x="1035" y="1335"/>
                  <a:pt x="1235" y="1535"/>
                </a:cubicBezTo>
                <a:lnTo>
                  <a:pt x="1935" y="2269"/>
                </a:lnTo>
                <a:lnTo>
                  <a:pt x="1502" y="2335"/>
                </a:lnTo>
                <a:cubicBezTo>
                  <a:pt x="1368" y="2369"/>
                  <a:pt x="1302" y="2502"/>
                  <a:pt x="1335" y="2602"/>
                </a:cubicBezTo>
                <a:cubicBezTo>
                  <a:pt x="1368" y="2702"/>
                  <a:pt x="1435" y="2769"/>
                  <a:pt x="1535" y="2769"/>
                </a:cubicBezTo>
                <a:lnTo>
                  <a:pt x="1602" y="2769"/>
                </a:lnTo>
                <a:lnTo>
                  <a:pt x="2302" y="2636"/>
                </a:lnTo>
                <a:lnTo>
                  <a:pt x="3703" y="4037"/>
                </a:lnTo>
                <a:lnTo>
                  <a:pt x="1735" y="4037"/>
                </a:lnTo>
                <a:lnTo>
                  <a:pt x="1335" y="3403"/>
                </a:lnTo>
                <a:cubicBezTo>
                  <a:pt x="1168" y="3169"/>
                  <a:pt x="801" y="3403"/>
                  <a:pt x="968" y="3636"/>
                </a:cubicBezTo>
                <a:lnTo>
                  <a:pt x="1202" y="4037"/>
                </a:lnTo>
                <a:lnTo>
                  <a:pt x="201" y="4037"/>
                </a:lnTo>
                <a:cubicBezTo>
                  <a:pt x="101" y="4037"/>
                  <a:pt x="1" y="4137"/>
                  <a:pt x="1" y="4237"/>
                </a:cubicBezTo>
                <a:cubicBezTo>
                  <a:pt x="1" y="4370"/>
                  <a:pt x="101" y="4470"/>
                  <a:pt x="201" y="4470"/>
                </a:cubicBezTo>
                <a:lnTo>
                  <a:pt x="1202" y="4470"/>
                </a:lnTo>
                <a:lnTo>
                  <a:pt x="935" y="4837"/>
                </a:lnTo>
                <a:cubicBezTo>
                  <a:pt x="868" y="4937"/>
                  <a:pt x="901" y="5071"/>
                  <a:pt x="1001" y="5137"/>
                </a:cubicBezTo>
                <a:cubicBezTo>
                  <a:pt x="1035" y="5171"/>
                  <a:pt x="1068" y="5171"/>
                  <a:pt x="1135" y="5171"/>
                </a:cubicBezTo>
                <a:cubicBezTo>
                  <a:pt x="1202" y="5171"/>
                  <a:pt x="1268" y="5137"/>
                  <a:pt x="1302" y="5071"/>
                </a:cubicBezTo>
                <a:lnTo>
                  <a:pt x="1702" y="4470"/>
                </a:lnTo>
                <a:lnTo>
                  <a:pt x="3703" y="4470"/>
                </a:lnTo>
                <a:lnTo>
                  <a:pt x="2269" y="5871"/>
                </a:lnTo>
                <a:lnTo>
                  <a:pt x="1568" y="5705"/>
                </a:lnTo>
                <a:cubicBezTo>
                  <a:pt x="1468" y="5671"/>
                  <a:pt x="1335" y="5738"/>
                  <a:pt x="1302" y="5871"/>
                </a:cubicBezTo>
                <a:cubicBezTo>
                  <a:pt x="1302" y="5971"/>
                  <a:pt x="1368" y="6105"/>
                  <a:pt x="1468" y="6138"/>
                </a:cubicBezTo>
                <a:lnTo>
                  <a:pt x="1935" y="6205"/>
                </a:lnTo>
                <a:lnTo>
                  <a:pt x="1202" y="6939"/>
                </a:lnTo>
                <a:cubicBezTo>
                  <a:pt x="1135" y="7005"/>
                  <a:pt x="1135" y="7139"/>
                  <a:pt x="1202" y="7239"/>
                </a:cubicBezTo>
                <a:cubicBezTo>
                  <a:pt x="1302" y="7306"/>
                  <a:pt x="1435" y="7306"/>
                  <a:pt x="1502" y="7239"/>
                </a:cubicBezTo>
                <a:lnTo>
                  <a:pt x="2236" y="6538"/>
                </a:lnTo>
                <a:lnTo>
                  <a:pt x="2302" y="6939"/>
                </a:lnTo>
                <a:cubicBezTo>
                  <a:pt x="2336" y="7039"/>
                  <a:pt x="2436" y="7106"/>
                  <a:pt x="2536" y="7106"/>
                </a:cubicBezTo>
                <a:lnTo>
                  <a:pt x="2569" y="7106"/>
                </a:lnTo>
                <a:cubicBezTo>
                  <a:pt x="2703" y="7072"/>
                  <a:pt x="2769" y="6972"/>
                  <a:pt x="2736" y="6872"/>
                </a:cubicBezTo>
                <a:lnTo>
                  <a:pt x="2603" y="6138"/>
                </a:lnTo>
                <a:lnTo>
                  <a:pt x="4004" y="4737"/>
                </a:lnTo>
                <a:lnTo>
                  <a:pt x="4004" y="6739"/>
                </a:lnTo>
                <a:lnTo>
                  <a:pt x="3370" y="7106"/>
                </a:lnTo>
                <a:cubicBezTo>
                  <a:pt x="3136" y="7272"/>
                  <a:pt x="3370" y="7639"/>
                  <a:pt x="3603" y="7472"/>
                </a:cubicBezTo>
                <a:lnTo>
                  <a:pt x="4004" y="7239"/>
                </a:lnTo>
                <a:lnTo>
                  <a:pt x="4004" y="8240"/>
                </a:lnTo>
                <a:cubicBezTo>
                  <a:pt x="4070" y="8440"/>
                  <a:pt x="4337" y="8440"/>
                  <a:pt x="4404" y="8240"/>
                </a:cubicBezTo>
                <a:lnTo>
                  <a:pt x="4404" y="7239"/>
                </a:lnTo>
                <a:lnTo>
                  <a:pt x="4804" y="7472"/>
                </a:lnTo>
                <a:cubicBezTo>
                  <a:pt x="4904" y="7539"/>
                  <a:pt x="5038" y="7506"/>
                  <a:pt x="5104" y="7406"/>
                </a:cubicBezTo>
                <a:cubicBezTo>
                  <a:pt x="5138" y="7306"/>
                  <a:pt x="5138" y="7172"/>
                  <a:pt x="5038" y="7106"/>
                </a:cubicBezTo>
                <a:lnTo>
                  <a:pt x="4404" y="6739"/>
                </a:lnTo>
                <a:lnTo>
                  <a:pt x="4404" y="4737"/>
                </a:lnTo>
                <a:lnTo>
                  <a:pt x="5805" y="6138"/>
                </a:lnTo>
                <a:lnTo>
                  <a:pt x="5671" y="6872"/>
                </a:lnTo>
                <a:cubicBezTo>
                  <a:pt x="5638" y="6972"/>
                  <a:pt x="5705" y="7106"/>
                  <a:pt x="5838" y="7106"/>
                </a:cubicBezTo>
                <a:lnTo>
                  <a:pt x="5872" y="7106"/>
                </a:lnTo>
                <a:cubicBezTo>
                  <a:pt x="5972" y="7106"/>
                  <a:pt x="6072" y="7039"/>
                  <a:pt x="6072" y="6939"/>
                </a:cubicBezTo>
                <a:lnTo>
                  <a:pt x="6172" y="6538"/>
                </a:lnTo>
                <a:lnTo>
                  <a:pt x="6872" y="7239"/>
                </a:lnTo>
                <a:cubicBezTo>
                  <a:pt x="6939" y="7272"/>
                  <a:pt x="6972" y="7306"/>
                  <a:pt x="7039" y="7306"/>
                </a:cubicBezTo>
                <a:cubicBezTo>
                  <a:pt x="7239" y="7306"/>
                  <a:pt x="7339" y="7072"/>
                  <a:pt x="7206" y="6939"/>
                </a:cubicBezTo>
                <a:lnTo>
                  <a:pt x="6505" y="6205"/>
                </a:lnTo>
                <a:lnTo>
                  <a:pt x="6939" y="6138"/>
                </a:lnTo>
                <a:cubicBezTo>
                  <a:pt x="7139" y="6038"/>
                  <a:pt x="7072" y="5705"/>
                  <a:pt x="6839" y="5705"/>
                </a:cubicBezTo>
                <a:lnTo>
                  <a:pt x="6138" y="5871"/>
                </a:lnTo>
                <a:lnTo>
                  <a:pt x="4737" y="4470"/>
                </a:lnTo>
                <a:lnTo>
                  <a:pt x="6705" y="4470"/>
                </a:lnTo>
                <a:lnTo>
                  <a:pt x="7106" y="5071"/>
                </a:lnTo>
                <a:cubicBezTo>
                  <a:pt x="7139" y="5137"/>
                  <a:pt x="7206" y="5171"/>
                  <a:pt x="7273" y="5171"/>
                </a:cubicBezTo>
                <a:cubicBezTo>
                  <a:pt x="7339" y="5171"/>
                  <a:pt x="7373" y="5171"/>
                  <a:pt x="7406" y="5137"/>
                </a:cubicBezTo>
                <a:cubicBezTo>
                  <a:pt x="7506" y="5071"/>
                  <a:pt x="7539" y="4937"/>
                  <a:pt x="7473" y="4837"/>
                </a:cubicBezTo>
                <a:lnTo>
                  <a:pt x="7206" y="4470"/>
                </a:lnTo>
                <a:lnTo>
                  <a:pt x="8240" y="4470"/>
                </a:lnTo>
                <a:cubicBezTo>
                  <a:pt x="8340" y="4470"/>
                  <a:pt x="8440" y="4370"/>
                  <a:pt x="8440" y="4237"/>
                </a:cubicBezTo>
                <a:cubicBezTo>
                  <a:pt x="8440" y="4137"/>
                  <a:pt x="8340" y="4037"/>
                  <a:pt x="8240" y="403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9" name="Google Shape;10239;p4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II-Fonctionnalités:</a:t>
            </a:r>
            <a:endParaRPr b="1"/>
          </a:p>
        </p:txBody>
      </p:sp>
      <p:sp>
        <p:nvSpPr>
          <p:cNvPr id="10240" name="Google Shape;10240;p46"/>
          <p:cNvSpPr txBox="1">
            <a:spLocks noGrp="1"/>
          </p:cNvSpPr>
          <p:nvPr>
            <p:ph type="body" idx="4294967295"/>
          </p:nvPr>
        </p:nvSpPr>
        <p:spPr>
          <a:xfrm>
            <a:off x="2938450" y="1641375"/>
            <a:ext cx="3883800" cy="23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200" dirty="0">
              <a:solidFill>
                <a:schemeClr val="accent3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2200" dirty="0">
                <a:solidFill>
                  <a:schemeClr val="accent3"/>
                </a:solidFill>
              </a:rPr>
              <a:t>*</a:t>
            </a:r>
            <a:r>
              <a:rPr lang="fr-FR" sz="2200" dirty="0">
                <a:solidFill>
                  <a:schemeClr val="accent3"/>
                </a:solidFill>
              </a:rPr>
              <a:t> Matrice SWOT</a:t>
            </a:r>
            <a:endParaRPr lang="en" sz="2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dirty="0">
                <a:solidFill>
                  <a:schemeClr val="accent3"/>
                </a:solidFill>
              </a:rPr>
              <a:t>* Personas</a:t>
            </a:r>
            <a:endParaRPr sz="2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dirty="0">
                <a:solidFill>
                  <a:schemeClr val="accent3"/>
                </a:solidFill>
              </a:rPr>
              <a:t>* Cas d’utilisation</a:t>
            </a:r>
            <a:endParaRPr sz="2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dirty="0">
                <a:solidFill>
                  <a:schemeClr val="accent3"/>
                </a:solidFill>
              </a:rPr>
              <a:t>* Diagramme de classe</a:t>
            </a:r>
            <a:endParaRPr sz="2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dirty="0">
                <a:solidFill>
                  <a:schemeClr val="accent3"/>
                </a:solidFill>
              </a:rPr>
              <a:t>* Diagramme d’activés</a:t>
            </a:r>
            <a:endParaRPr sz="2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dirty="0">
                <a:solidFill>
                  <a:schemeClr val="accent3"/>
                </a:solidFill>
              </a:rPr>
              <a:t>* Diagramme physique</a:t>
            </a:r>
            <a:endParaRPr sz="2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FFFFF"/>
                </a:solidFill>
              </a:rPr>
              <a:t>-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5" name="Google Shape;10275;p49"/>
          <p:cNvSpPr txBox="1"/>
          <p:nvPr/>
        </p:nvSpPr>
        <p:spPr>
          <a:xfrm>
            <a:off x="3237500" y="6102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* Matrice SWOT</a:t>
            </a:r>
            <a:endParaRPr/>
          </a:p>
        </p:txBody>
      </p:sp>
      <p:graphicFrame>
        <p:nvGraphicFramePr>
          <p:cNvPr id="10276" name="Google Shape;10276;p49"/>
          <p:cNvGraphicFramePr/>
          <p:nvPr/>
        </p:nvGraphicFramePr>
        <p:xfrm>
          <a:off x="952500" y="1225800"/>
          <a:ext cx="7239000" cy="3082962"/>
        </p:xfrm>
        <a:graphic>
          <a:graphicData uri="http://schemas.openxmlformats.org/drawingml/2006/table">
            <a:tbl>
              <a:tblPr>
                <a:noFill/>
                <a:tableStyleId>{0D2E37A1-F017-4634-A69E-454B5D28403E}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00FF00"/>
                          </a:solidFill>
                        </a:rPr>
                        <a:t>POSITIF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FF0000"/>
                          </a:solidFill>
                        </a:rPr>
                        <a:t> NEGATIF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00FF00"/>
                        </a:solidFill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00FF00"/>
                          </a:solidFill>
                        </a:rPr>
                        <a:t>INTERNES</a:t>
                      </a:r>
                      <a:endParaRPr sz="1600" b="1">
                        <a:solidFill>
                          <a:srgbClr val="00FF00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00FF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FORCES</a:t>
                      </a:r>
                      <a:endParaRPr sz="1600" b="1">
                        <a:solidFill>
                          <a:srgbClr val="00FF00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-Concept innovant</a:t>
                      </a:r>
                      <a:endParaRPr>
                        <a:solidFill>
                          <a:srgbClr val="CC333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-Free</a:t>
                      </a:r>
                      <a:endParaRPr>
                        <a:solidFill>
                          <a:schemeClr val="accent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-Équipe diversifiée</a:t>
                      </a:r>
                      <a:endParaRPr>
                        <a:solidFill>
                          <a:schemeClr val="accent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FF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FAIBLESSES</a:t>
                      </a:r>
                      <a:endParaRPr sz="1600" b="1">
                        <a:solidFill>
                          <a:srgbClr val="FF0000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-Équipe inexpérimentée </a:t>
                      </a:r>
                      <a:endParaRPr>
                        <a:solidFill>
                          <a:schemeClr val="accent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-Coût du projet</a:t>
                      </a:r>
                      <a:endParaRPr>
                        <a:solidFill>
                          <a:srgbClr val="CC333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-Délai à respecter 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00FF00"/>
                        </a:solidFill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00FF00"/>
                        </a:solidFill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00FF00"/>
                          </a:solidFill>
                        </a:rPr>
                        <a:t>EXTERNES</a:t>
                      </a:r>
                      <a:endParaRPr sz="1600" b="1">
                        <a:solidFill>
                          <a:srgbClr val="00FF00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00FF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OPPORTUNITES</a:t>
                      </a:r>
                      <a:endParaRPr b="1">
                        <a:solidFill>
                          <a:srgbClr val="00FF00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-Partenariat avec d’autres entreprises</a:t>
                      </a:r>
                      <a:endParaRPr>
                        <a:solidFill>
                          <a:schemeClr val="accent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-Diversité de participants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rgbClr val="FF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MENACES</a:t>
                      </a:r>
                      <a:endParaRPr sz="1600" b="1">
                        <a:solidFill>
                          <a:srgbClr val="FF0000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-Autres événements</a:t>
                      </a:r>
                      <a:endParaRPr>
                        <a:solidFill>
                          <a:schemeClr val="accent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-Evenement inconnu</a:t>
                      </a:r>
                      <a:endParaRPr>
                        <a:solidFill>
                          <a:schemeClr val="accent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-Inadéquation de certaines législations</a:t>
                      </a:r>
                      <a:endParaRPr>
                        <a:solidFill>
                          <a:schemeClr val="accent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5" name="Google Shape;10245;p47"/>
          <p:cNvSpPr txBox="1"/>
          <p:nvPr/>
        </p:nvSpPr>
        <p:spPr>
          <a:xfrm>
            <a:off x="3447725" y="1957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* Personas</a:t>
            </a:r>
            <a:endParaRPr/>
          </a:p>
        </p:txBody>
      </p:sp>
      <p:pic>
        <p:nvPicPr>
          <p:cNvPr id="10246" name="Google Shape;1024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00" y="705475"/>
            <a:ext cx="1753625" cy="175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47" name="Google Shape;10247;p47"/>
          <p:cNvSpPr txBox="1"/>
          <p:nvPr/>
        </p:nvSpPr>
        <p:spPr>
          <a:xfrm>
            <a:off x="516800" y="2459100"/>
            <a:ext cx="14592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Prénom: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Feriel</a:t>
            </a:r>
            <a:endParaRPr sz="100"/>
          </a:p>
        </p:txBody>
      </p:sp>
      <p:sp>
        <p:nvSpPr>
          <p:cNvPr id="10248" name="Google Shape;10248;p47"/>
          <p:cNvSpPr txBox="1"/>
          <p:nvPr/>
        </p:nvSpPr>
        <p:spPr>
          <a:xfrm>
            <a:off x="516801" y="2751650"/>
            <a:ext cx="13332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Age: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23 ans</a:t>
            </a:r>
            <a:endParaRPr sz="100"/>
          </a:p>
        </p:txBody>
      </p:sp>
      <p:sp>
        <p:nvSpPr>
          <p:cNvPr id="10249" name="Google Shape;10249;p47"/>
          <p:cNvSpPr txBox="1"/>
          <p:nvPr/>
        </p:nvSpPr>
        <p:spPr>
          <a:xfrm>
            <a:off x="516800" y="3400450"/>
            <a:ext cx="2860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Situation familiale: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célibataire</a:t>
            </a:r>
            <a:endParaRPr sz="100"/>
          </a:p>
        </p:txBody>
      </p:sp>
      <p:sp>
        <p:nvSpPr>
          <p:cNvPr id="10250" name="Google Shape;10250;p47"/>
          <p:cNvSpPr txBox="1"/>
          <p:nvPr/>
        </p:nvSpPr>
        <p:spPr>
          <a:xfrm>
            <a:off x="516800" y="3104950"/>
            <a:ext cx="243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Domicile: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Antony,92002</a:t>
            </a:r>
            <a:endParaRPr sz="100"/>
          </a:p>
        </p:txBody>
      </p:sp>
      <p:sp>
        <p:nvSpPr>
          <p:cNvPr id="10251" name="Google Shape;10251;p47"/>
          <p:cNvSpPr txBox="1"/>
          <p:nvPr/>
        </p:nvSpPr>
        <p:spPr>
          <a:xfrm>
            <a:off x="2355638" y="688450"/>
            <a:ext cx="3165300" cy="22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Biographie: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Originaire d’Algerie où elle habitait un pavillon avec ses parents, Feriel a obtenu son bac+3 en Mathématique, actuellement elle est chef de projet chez W2EVENT. Elle porte de plus en plus d’attention à son bien être. Elle privilégie les produits bios et respectueux de l’environnement. 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52" name="Google Shape;10252;p47"/>
          <p:cNvSpPr txBox="1"/>
          <p:nvPr/>
        </p:nvSpPr>
        <p:spPr>
          <a:xfrm>
            <a:off x="516800" y="3674350"/>
            <a:ext cx="387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Personnalié: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active, créatrice et sociale.</a:t>
            </a:r>
            <a:endParaRPr sz="100"/>
          </a:p>
        </p:txBody>
      </p:sp>
      <p:sp>
        <p:nvSpPr>
          <p:cNvPr id="10253" name="Google Shape;10253;p47"/>
          <p:cNvSpPr txBox="1"/>
          <p:nvPr/>
        </p:nvSpPr>
        <p:spPr>
          <a:xfrm>
            <a:off x="5606150" y="688450"/>
            <a:ext cx="30000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Motivations et attentes: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1-Souhaite organiser et offrir des cadeaux à ses proches.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2-Souhaiterait se débarrasser des tâches d’organisations.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3-Recherche des solutions pour mieux organiser des événements tout en jouant.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54" name="Google Shape;10254;p47"/>
          <p:cNvSpPr txBox="1"/>
          <p:nvPr/>
        </p:nvSpPr>
        <p:spPr>
          <a:xfrm>
            <a:off x="5606150" y="2636250"/>
            <a:ext cx="3165300" cy="10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Freins et réticences: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1-Budget limité: pas plus de 3000£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2-Est réticente</a:t>
            </a:r>
            <a:endParaRPr sz="12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highlight>
                <a:srgbClr val="FFFFFF"/>
              </a:highlight>
            </a:endParaRPr>
          </a:p>
        </p:txBody>
      </p:sp>
      <p:sp>
        <p:nvSpPr>
          <p:cNvPr id="10255" name="Google Shape;10255;p47"/>
          <p:cNvSpPr txBox="1"/>
          <p:nvPr/>
        </p:nvSpPr>
        <p:spPr>
          <a:xfrm>
            <a:off x="5719700" y="3492700"/>
            <a:ext cx="31653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Habitudes: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Feriel utilise beaucoup internet (smartphone notamment) pour se renseigner sur les organisations des événements. </a:t>
            </a:r>
            <a:endParaRPr sz="1200"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0" name="Google Shape;10260;p48"/>
          <p:cNvSpPr txBox="1"/>
          <p:nvPr/>
        </p:nvSpPr>
        <p:spPr>
          <a:xfrm>
            <a:off x="3447725" y="1957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* Personas</a:t>
            </a:r>
            <a:endParaRPr/>
          </a:p>
        </p:txBody>
      </p:sp>
      <p:sp>
        <p:nvSpPr>
          <p:cNvPr id="10261" name="Google Shape;10261;p48"/>
          <p:cNvSpPr txBox="1"/>
          <p:nvPr/>
        </p:nvSpPr>
        <p:spPr>
          <a:xfrm>
            <a:off x="516800" y="2459100"/>
            <a:ext cx="1753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Prénom: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Prince</a:t>
            </a:r>
            <a:endParaRPr sz="100"/>
          </a:p>
        </p:txBody>
      </p:sp>
      <p:sp>
        <p:nvSpPr>
          <p:cNvPr id="10262" name="Google Shape;10262;p48"/>
          <p:cNvSpPr txBox="1"/>
          <p:nvPr/>
        </p:nvSpPr>
        <p:spPr>
          <a:xfrm>
            <a:off x="516801" y="2751650"/>
            <a:ext cx="13332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Age: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26 ans</a:t>
            </a:r>
            <a:endParaRPr sz="100"/>
          </a:p>
        </p:txBody>
      </p:sp>
      <p:sp>
        <p:nvSpPr>
          <p:cNvPr id="10263" name="Google Shape;10263;p48"/>
          <p:cNvSpPr txBox="1"/>
          <p:nvPr/>
        </p:nvSpPr>
        <p:spPr>
          <a:xfrm>
            <a:off x="516800" y="3400450"/>
            <a:ext cx="2860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Situation familiale: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célibataire</a:t>
            </a:r>
            <a:endParaRPr sz="100"/>
          </a:p>
        </p:txBody>
      </p:sp>
      <p:sp>
        <p:nvSpPr>
          <p:cNvPr id="10264" name="Google Shape;10264;p48"/>
          <p:cNvSpPr txBox="1"/>
          <p:nvPr/>
        </p:nvSpPr>
        <p:spPr>
          <a:xfrm>
            <a:off x="516800" y="3104950"/>
            <a:ext cx="243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Domicile: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Evry,91000</a:t>
            </a:r>
            <a:endParaRPr sz="100"/>
          </a:p>
        </p:txBody>
      </p:sp>
      <p:sp>
        <p:nvSpPr>
          <p:cNvPr id="10265" name="Google Shape;10265;p48"/>
          <p:cNvSpPr txBox="1"/>
          <p:nvPr/>
        </p:nvSpPr>
        <p:spPr>
          <a:xfrm>
            <a:off x="2446813" y="936400"/>
            <a:ext cx="3165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Biographie: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Ingénieur data et consultant BI chez INFOTEL. 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66" name="Google Shape;10266;p48"/>
          <p:cNvSpPr txBox="1"/>
          <p:nvPr/>
        </p:nvSpPr>
        <p:spPr>
          <a:xfrm>
            <a:off x="516800" y="3750800"/>
            <a:ext cx="387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Personnalié: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ambitieux.</a:t>
            </a:r>
            <a:endParaRPr sz="100"/>
          </a:p>
        </p:txBody>
      </p:sp>
      <p:sp>
        <p:nvSpPr>
          <p:cNvPr id="10267" name="Google Shape;10267;p48"/>
          <p:cNvSpPr txBox="1"/>
          <p:nvPr/>
        </p:nvSpPr>
        <p:spPr>
          <a:xfrm>
            <a:off x="5788350" y="907950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Motivations et attentes: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1-Participer aux événements .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2-Surprendre ses collègues en en offrant des cadeaux.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68" name="Google Shape;10268;p48"/>
          <p:cNvSpPr txBox="1"/>
          <p:nvPr/>
        </p:nvSpPr>
        <p:spPr>
          <a:xfrm>
            <a:off x="5788350" y="2112750"/>
            <a:ext cx="31653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Freins et réticences: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1-Budget limité: pas plus de 5000£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2-Très regardant  sur la gestion des données personnels</a:t>
            </a:r>
            <a:endParaRPr sz="150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666666"/>
              </a:solidFill>
              <a:highlight>
                <a:srgbClr val="FFFFFF"/>
              </a:highlight>
            </a:endParaRPr>
          </a:p>
        </p:txBody>
      </p:sp>
      <p:sp>
        <p:nvSpPr>
          <p:cNvPr id="10269" name="Google Shape;10269;p48"/>
          <p:cNvSpPr txBox="1"/>
          <p:nvPr/>
        </p:nvSpPr>
        <p:spPr>
          <a:xfrm>
            <a:off x="2446825" y="2112750"/>
            <a:ext cx="31653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Habitudes:</a:t>
            </a:r>
            <a:r>
              <a:rPr lang="en" sz="15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 Prince est très impliqué dans son travail et  organise souvent des événements avec  ses collègues. </a:t>
            </a:r>
            <a:endParaRPr sz="1200">
              <a:solidFill>
                <a:srgbClr val="666666"/>
              </a:solidFill>
              <a:highlight>
                <a:srgbClr val="FFFFFF"/>
              </a:highlight>
            </a:endParaRPr>
          </a:p>
        </p:txBody>
      </p:sp>
      <p:pic>
        <p:nvPicPr>
          <p:cNvPr id="10270" name="Google Shape;1027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00" y="546575"/>
            <a:ext cx="1838850" cy="191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1" name="Google Shape;1028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575" y="658850"/>
            <a:ext cx="7988550" cy="401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82" name="Google Shape;10282;p50"/>
          <p:cNvSpPr txBox="1">
            <a:spLocks noGrp="1"/>
          </p:cNvSpPr>
          <p:nvPr>
            <p:ph type="subTitle" idx="4294967295"/>
          </p:nvPr>
        </p:nvSpPr>
        <p:spPr>
          <a:xfrm>
            <a:off x="1653750" y="331125"/>
            <a:ext cx="5283600" cy="397800"/>
          </a:xfrm>
          <a:prstGeom prst="rect">
            <a:avLst/>
          </a:prstGeom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chemeClr val="accent3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Diagramme de Cas d’utilisation</a:t>
            </a:r>
            <a:endParaRPr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ew Year's Eve Part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61A34"/>
      </a:accent1>
      <a:accent2>
        <a:srgbClr val="0B0D14"/>
      </a:accent2>
      <a:accent3>
        <a:srgbClr val="FCD0B3"/>
      </a:accent3>
      <a:accent4>
        <a:srgbClr val="C6A78B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414</Words>
  <Application>Microsoft Office PowerPoint</Application>
  <PresentationFormat>Affichage à l'écran (16:9)</PresentationFormat>
  <Paragraphs>115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Julius Sans One</vt:lpstr>
      <vt:lpstr>Roboto Light</vt:lpstr>
      <vt:lpstr>Arial</vt:lpstr>
      <vt:lpstr>Lato</vt:lpstr>
      <vt:lpstr>New Year's Eve Party by Slidesgo</vt:lpstr>
      <vt:lpstr>W2 EVENT </vt:lpstr>
      <vt:lpstr>Team_W2EVENT: </vt:lpstr>
      <vt:lpstr> Plan de presentation  </vt:lpstr>
      <vt:lpstr>I-PRÉSENTATION W2EVENT :</vt:lpstr>
      <vt:lpstr>II-Fonctionnalités: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III-OUTILS: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W2 EVENT</dc:title>
  <dc:creator>feriel rabahallah</dc:creator>
  <cp:lastModifiedBy>Stephane BADILA-KOUENDOLO</cp:lastModifiedBy>
  <cp:revision>16</cp:revision>
  <dcterms:modified xsi:type="dcterms:W3CDTF">2021-07-08T14:33:40Z</dcterms:modified>
</cp:coreProperties>
</file>